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8" r:id="rId2"/>
  </p:sldIdLst>
  <p:sldSz cx="6858000" cy="9144000" type="letter"/>
  <p:notesSz cx="6950075" cy="9236075"/>
  <p:embeddedFontLst>
    <p:embeddedFont>
      <p:font typeface="Pompiere " panose="020B0604020202020204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Open Sans Light" panose="020B0604020202020204" charset="0"/>
      <p:regular r:id="rId7"/>
      <p:italic r:id="rId8"/>
    </p:embeddedFont>
    <p:embeddedFont>
      <p:font typeface="AbcTeacher" panose="00000400000000000000" pitchFamily="2" charset="0"/>
      <p:regular r:id="rId9"/>
    </p:embeddedFont>
    <p:embeddedFont>
      <p:font typeface="AbcBulletin" panose="00000400000000000000" pitchFamily="2" charset="0"/>
      <p:regular r:id="rId10"/>
    </p:embeddedFont>
    <p:embeddedFont>
      <p:font typeface="HelloHoneycrisp" panose="02000603000000000000" pitchFamily="2" charset="0"/>
      <p:regular r:id="rId11"/>
    </p:embeddedFont>
    <p:embeddedFont>
      <p:font typeface="AbcPrint" panose="00000400000000000000" pitchFamily="2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786"/>
    <a:srgbClr val="D4A97E"/>
    <a:srgbClr val="FFCC00"/>
    <a:srgbClr val="4BCD9B"/>
    <a:srgbClr val="66FF33"/>
    <a:srgbClr val="99FF33"/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>
        <p:scale>
          <a:sx n="118" d="100"/>
          <a:sy n="118" d="100"/>
        </p:scale>
        <p:origin x="1242" y="-75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5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D953BA06-4A16-40E9-8730-D2CE8F64176C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B3D7DE91-8CF2-4510-8BF7-D237584A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0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7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2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9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3B6F-EE77-45F3-8ADC-61D5DF62CC9C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6F-EE77-45F3-8ADC-61D5DF62CC9C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0D97-33F6-4971-95A1-2EC61B110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58000" cy="14558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55821"/>
            <a:ext cx="1735494" cy="7688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5494" y="5523722"/>
            <a:ext cx="5122506" cy="36202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white">
          <a:xfrm>
            <a:off x="205273" y="166228"/>
            <a:ext cx="6421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CLASSROOM NEWS</a:t>
            </a:r>
            <a:endParaRPr lang="en-US" sz="6000" spc="3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 bwMode="white">
          <a:xfrm>
            <a:off x="637674" y="962522"/>
            <a:ext cx="559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Week of October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16, 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</a:rPr>
              <a:t>2018</a:t>
            </a:r>
            <a:r>
              <a:rPr lang="en-US" dirty="0" smtClean="0">
                <a:solidFill>
                  <a:schemeClr val="bg1"/>
                </a:solidFill>
                <a:latin typeface="Pompiere " panose="02000000000000000000" pitchFamily="2" charset="0"/>
                <a:sym typeface="Wingdings" panose="05000000000000000000" pitchFamily="2" charset="2"/>
              </a:rPr>
              <a:t>  danielleroderick@sevier.org</a:t>
            </a:r>
            <a:endParaRPr lang="en-US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3600" y="1537646"/>
            <a:ext cx="500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ompiere " panose="02000000000000000000" pitchFamily="2" charset="0"/>
              </a:rPr>
              <a:t>Ollie the Otter</a:t>
            </a:r>
            <a:endParaRPr lang="en-US" sz="3200" dirty="0">
              <a:latin typeface="Pompiere 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7851" y="1985462"/>
            <a:ext cx="2511394" cy="913070"/>
          </a:xfrm>
          <a:prstGeom prst="rect">
            <a:avLst/>
          </a:prstGeom>
          <a:noFill/>
        </p:spPr>
        <p:txBody>
          <a:bodyPr wrap="square" spcCol="91440" rtlCol="0">
            <a:spAutoFit/>
          </a:bodyPr>
          <a:lstStyle/>
          <a:p>
            <a:pPr>
              <a:lnSpc>
                <a:spcPts val="1600"/>
              </a:lnSpc>
            </a:pPr>
            <a:endParaRPr lang="en-US" sz="14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1600"/>
              </a:lnSpc>
            </a:pPr>
            <a:r>
              <a:rPr lang="en-US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learned about seat belt and road safety.</a:t>
            </a:r>
            <a:endParaRPr lang="en-US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9695" y="6087989"/>
            <a:ext cx="2876445" cy="2955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89696" y="6087989"/>
            <a:ext cx="2876444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 bwMode="white">
          <a:xfrm>
            <a:off x="1961887" y="6104904"/>
            <a:ext cx="269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Spelling Words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8894" y="6081627"/>
            <a:ext cx="1649370" cy="2972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15784" y="6059913"/>
            <a:ext cx="1664701" cy="4103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 bwMode="white">
          <a:xfrm>
            <a:off x="5129213" y="6076828"/>
            <a:ext cx="1467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ompiere " panose="02000000000000000000" pitchFamily="2" charset="0"/>
              </a:rPr>
              <a:t>Vocabulary</a:t>
            </a:r>
            <a:endParaRPr lang="en-US" sz="2000" dirty="0">
              <a:solidFill>
                <a:schemeClr val="bg1"/>
              </a:solidFill>
              <a:latin typeface="Pompiere 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9696" y="5582653"/>
            <a:ext cx="473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00000000000000000" pitchFamily="2" charset="0"/>
              </a:rPr>
              <a:t>WHAT’S HAPPENING THIS WEEK</a:t>
            </a:r>
            <a:endParaRPr lang="en-US" sz="2400" dirty="0">
              <a:latin typeface="Pompiere 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564688" y="8407864"/>
            <a:ext cx="482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ompiere " panose="02000000000000000000" pitchFamily="2" charset="0"/>
              </a:rPr>
              <a:t>It’s ok to not know, </a:t>
            </a:r>
          </a:p>
          <a:p>
            <a:pPr algn="ctr"/>
            <a:r>
              <a:rPr lang="en-US" dirty="0" smtClean="0">
                <a:latin typeface="Pompiere " panose="02000000000000000000" pitchFamily="2" charset="0"/>
              </a:rPr>
              <a:t>but it’s not ok to not try.</a:t>
            </a:r>
            <a:endParaRPr lang="en-US" dirty="0">
              <a:latin typeface="Pompiere 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9856" y="6597245"/>
            <a:ext cx="2816284" cy="238526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next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camp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sank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sing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drink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hunt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stand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9.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long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stamp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pond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bring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jump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14.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left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15.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young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16.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friend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**Students may receive a differentiated list based on pretest results.</a:t>
            </a: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PHONICS SKILL:</a:t>
            </a: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2" y="3014789"/>
            <a:ext cx="17132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10/17-26 Book Fair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10/22-10/26 Anti-Bullying Week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10/22 Wear Red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10/23 Wear Peace Signs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10/24 Wear Favorite Sports Clothing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10/25 Wear a Hat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10/25 Progress Reports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10/25 </a:t>
            </a:r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Fall </a:t>
            </a:r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Festival</a:t>
            </a: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9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10/26 Wear School Colors</a:t>
            </a:r>
            <a:endParaRPr lang="en-US" sz="9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sz="9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1091" y="1583471"/>
            <a:ext cx="187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loHoneycrisp" panose="02000603000000000000" pitchFamily="2" charset="0"/>
                <a:ea typeface="HelloHoneycrisp" panose="02000603000000000000" pitchFamily="2" charset="0"/>
              </a:rPr>
              <a:t>Mark Your Calendar</a:t>
            </a:r>
            <a:endParaRPr lang="en-US" dirty="0">
              <a:latin typeface="HelloHoneycrisp" panose="02000603000000000000" pitchFamily="2" charset="0"/>
              <a:ea typeface="HelloHoneycrisp" panose="02000603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05" y="6239391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Reading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249" y="6656466"/>
            <a:ext cx="1564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be </a:t>
            </a:r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identify text and graphic features in Animals Building Homes to help aid their comprehension.</a:t>
            </a:r>
            <a:endParaRPr lang="en-US" sz="12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9" y="2003337"/>
            <a:ext cx="1129990" cy="8474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03025" y="6580509"/>
            <a:ext cx="1257568" cy="290079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shaped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branches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pond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beaks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deepest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break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hang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8.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winding</a:t>
            </a: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Vocabulary Skill: </a:t>
            </a:r>
            <a:r>
              <a:rPr lang="en-US" sz="10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PREFIXES re-, un-</a:t>
            </a: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 smtClean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300"/>
              </a:spcAft>
            </a:pPr>
            <a:endParaRPr lang="en-US" sz="1000" dirty="0">
              <a:latin typeface="AbcTeacher" panose="000004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934" y="4237415"/>
            <a:ext cx="159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ompiere " panose="020B0604020202020204" charset="0"/>
                <a:ea typeface="HelloHoneycrisp" panose="02000603000000000000" pitchFamily="2" charset="0"/>
              </a:rPr>
              <a:t>Math</a:t>
            </a:r>
            <a:endParaRPr lang="en-US" sz="2400" dirty="0">
              <a:latin typeface="Pompiere " panose="020B0604020202020204" charset="0"/>
              <a:ea typeface="HelloHoneycrisp" panose="020006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76796" y="4575966"/>
            <a:ext cx="2004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Students will </a:t>
            </a:r>
            <a:r>
              <a:rPr lang="en-US" sz="1200" dirty="0" smtClean="0">
                <a:latin typeface="AbcTeacher" panose="000004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identify and continue patterns using concepts learned with place value in 3-digit numbers.</a:t>
            </a:r>
            <a:endParaRPr lang="en-US" sz="1200" u="sng" dirty="0">
              <a:latin typeface="AbcTeacher" panose="000004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88" y="4483541"/>
            <a:ext cx="930997" cy="7831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51" y="3029207"/>
            <a:ext cx="1377483" cy="137748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483316" y="1583471"/>
            <a:ext cx="22406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bcBulletin" panose="00000400000000000000" pitchFamily="2" charset="0"/>
              </a:rPr>
              <a:t>Fall Festival Basket</a:t>
            </a:r>
          </a:p>
          <a:p>
            <a:r>
              <a:rPr lang="en-US" sz="1400" dirty="0" smtClean="0">
                <a:latin typeface="AbcTeacher" panose="00000400000000000000" pitchFamily="2" charset="0"/>
              </a:rPr>
              <a:t>We are still needing items for our “Around Town” basket.  I am looking for any local tickets to local attractions.  </a:t>
            </a:r>
            <a:r>
              <a:rPr lang="en-US" sz="1400" dirty="0" smtClean="0">
                <a:latin typeface="AbcTeacher" panose="00000400000000000000" pitchFamily="2" charset="0"/>
              </a:rPr>
              <a:t>We only have this week.  Thanks for your help!</a:t>
            </a:r>
            <a:endParaRPr lang="en-US" sz="1200" dirty="0">
              <a:latin typeface="AbcTeacher" panose="000004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3" y="5528244"/>
            <a:ext cx="632414" cy="790517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>
            <a:off x="752778" y="5380331"/>
            <a:ext cx="2084942" cy="1447487"/>
          </a:xfrm>
          <a:prstGeom prst="irregularSeal1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1076211">
            <a:off x="1139435" y="5630086"/>
            <a:ext cx="15855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bcPrint" panose="00000400000000000000" pitchFamily="2" charset="0"/>
              </a:rPr>
              <a:t>Vocabulary and Comprehension tests will be on </a:t>
            </a:r>
            <a:r>
              <a:rPr lang="en-US" sz="1100" dirty="0" smtClean="0">
                <a:latin typeface="AbcPrint" panose="00000400000000000000" pitchFamily="2" charset="0"/>
              </a:rPr>
              <a:t>Tuesday.  </a:t>
            </a:r>
            <a:r>
              <a:rPr lang="en-US" sz="1100" dirty="0" smtClean="0">
                <a:latin typeface="AbcPrint" panose="00000400000000000000" pitchFamily="2" charset="0"/>
              </a:rPr>
              <a:t>Spelling, Phonics, and Grammar test will be on </a:t>
            </a:r>
            <a:r>
              <a:rPr lang="en-US" sz="1100" dirty="0" smtClean="0">
                <a:latin typeface="AbcPrint" panose="00000400000000000000" pitchFamily="2" charset="0"/>
              </a:rPr>
              <a:t>Wednesday.</a:t>
            </a:r>
            <a:endParaRPr lang="en-US" sz="1100" dirty="0">
              <a:latin typeface="AbcPrint" panose="000004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703696" y="3771935"/>
            <a:ext cx="1722779" cy="129208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047476" y="2919691"/>
            <a:ext cx="1699995" cy="127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1387</TotalTime>
  <Words>267</Words>
  <Application>Microsoft Office PowerPoint</Application>
  <PresentationFormat>Letter Paper (8.5x11 in)</PresentationFormat>
  <Paragraphs>67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Pompiere </vt:lpstr>
      <vt:lpstr>Calibri Light</vt:lpstr>
      <vt:lpstr>Wingdings</vt:lpstr>
      <vt:lpstr>Arial</vt:lpstr>
      <vt:lpstr>Open Sans Light</vt:lpstr>
      <vt:lpstr>AbcTeacher</vt:lpstr>
      <vt:lpstr>AbcBulletin</vt:lpstr>
      <vt:lpstr>HelloHoneycrisp</vt:lpstr>
      <vt:lpstr>AbcPrint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Gonzalez</dc:creator>
  <cp:lastModifiedBy>support</cp:lastModifiedBy>
  <cp:revision>92</cp:revision>
  <cp:lastPrinted>2018-10-05T23:12:21Z</cp:lastPrinted>
  <dcterms:created xsi:type="dcterms:W3CDTF">2014-11-15T02:21:14Z</dcterms:created>
  <dcterms:modified xsi:type="dcterms:W3CDTF">2018-10-16T15:12:05Z</dcterms:modified>
</cp:coreProperties>
</file>