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 Light" panose="020F0302020204030204" pitchFamily="34" charset="0"/>
      <p:regular r:id="rId4"/>
      <p:italic r:id="rId5"/>
    </p:embeddedFont>
    <p:embeddedFont>
      <p:font typeface="HelloHoneycrisp" panose="02000603000000000000" pitchFamily="2" charset="0"/>
      <p:regular r:id="rId6"/>
    </p:embeddedFont>
    <p:embeddedFont>
      <p:font typeface="AbcPrint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Light" panose="020B0604020202020204" charset="0"/>
      <p:regular r:id="rId12"/>
      <p:italic r:id="rId13"/>
    </p:embeddedFont>
    <p:embeddedFont>
      <p:font typeface="Pompiere " panose="020B0604020202020204" charset="0"/>
      <p:regular r:id="rId14"/>
    </p:embeddedFont>
    <p:embeddedFont>
      <p:font typeface="AbcTeacher" panose="000004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518" y="-6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October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09" y="1537991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Meteorologist Visit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</a:t>
            </a: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learned about weather events this week.  They had some great questions for meteorologist, Trent Magill.</a:t>
            </a:r>
            <a:endParaRPr lang="en-US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such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push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shine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chase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white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while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flash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catch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thumb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     BASE WORDS AND ENDINGS –s,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64" y="3011700"/>
            <a:ext cx="183483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10/30 Picture Day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 MUSE Presentation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11/6 NO SCHOOL; In-Service Day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11/12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Grade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Conferences 5-7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11/19 Porter Flats Field Trip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11/21 Thanksgiving Brunch / Reader’s Theater:  Parents Invited to Attend</a:t>
            </a:r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the main idea of a text by using text features and repeated words.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546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beware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damage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flash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pounding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reach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equal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COMPOUND WORDS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and subtract two-digit numbers.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52778" y="5380331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139435" y="5630086"/>
            <a:ext cx="158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Vocabulary and Comprehension tests will be on </a:t>
            </a:r>
            <a:r>
              <a:rPr lang="en-US" sz="1100" dirty="0" smtClean="0">
                <a:latin typeface="AbcPrint" panose="00000400000000000000" pitchFamily="2" charset="0"/>
              </a:rPr>
              <a:t>Thursday</a:t>
            </a:r>
            <a:r>
              <a:rPr lang="en-US" sz="1100" dirty="0" smtClean="0">
                <a:latin typeface="AbcPrint" panose="00000400000000000000" pitchFamily="2" charset="0"/>
              </a:rPr>
              <a:t>.  Spelling, Phonics, and Grammar test will be on </a:t>
            </a:r>
            <a:r>
              <a:rPr lang="en-US" sz="1100" dirty="0" smtClean="0">
                <a:latin typeface="AbcPrint" panose="00000400000000000000" pitchFamily="2" charset="0"/>
              </a:rPr>
              <a:t>Friday</a:t>
            </a:r>
            <a:r>
              <a:rPr lang="en-US" sz="1100" dirty="0" smtClean="0">
                <a:latin typeface="AbcPrint" panose="00000400000000000000" pitchFamily="2" charset="0"/>
              </a:rPr>
              <a:t>.</a:t>
            </a:r>
            <a:endParaRPr lang="en-US" sz="1100" dirty="0">
              <a:latin typeface="AbcPrint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25" y="3003541"/>
            <a:ext cx="1235354" cy="1647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" y="7506843"/>
            <a:ext cx="592930" cy="90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40" y="4450385"/>
            <a:ext cx="666531" cy="666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96" y="2759147"/>
            <a:ext cx="2194463" cy="125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9" y="2799454"/>
            <a:ext cx="1887989" cy="14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</TotalTime>
  <Words>244</Words>
  <Application>Microsoft Office PowerPoint</Application>
  <PresentationFormat>Letter Paper (8.5x11 in)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 Light</vt:lpstr>
      <vt:lpstr>Wingdings</vt:lpstr>
      <vt:lpstr>Arial</vt:lpstr>
      <vt:lpstr>HelloHoneycrisp</vt:lpstr>
      <vt:lpstr>AbcPrint</vt:lpstr>
      <vt:lpstr>Calibri</vt:lpstr>
      <vt:lpstr>Open Sans Light</vt:lpstr>
      <vt:lpstr>Pompiere </vt:lpstr>
      <vt:lpstr>AbcTeacher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95</cp:revision>
  <cp:lastPrinted>2018-10-05T23:12:21Z</cp:lastPrinted>
  <dcterms:created xsi:type="dcterms:W3CDTF">2014-11-15T02:21:14Z</dcterms:created>
  <dcterms:modified xsi:type="dcterms:W3CDTF">2018-10-26T18:16:27Z</dcterms:modified>
</cp:coreProperties>
</file>