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HelloHoneycrisp" panose="02000603000000000000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AbcTeacher" panose="00000400000000000000" pitchFamily="2" charset="0"/>
      <p:regular r:id="rId9"/>
    </p:embeddedFont>
    <p:embeddedFont>
      <p:font typeface="Pompiere " panose="020B0604020202020204" charset="0"/>
      <p:regular r:id="rId10"/>
    </p:embeddedFont>
    <p:embeddedFont>
      <p:font typeface="Open Sans Light" panose="020B0604020202020204" charset="0"/>
      <p:regular r:id="rId11"/>
      <p: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AbcPrint" panose="00000400000000000000" pitchFamily="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374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October 29, 2018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0109" y="1537991"/>
            <a:ext cx="4214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ompiere " panose="02000000000000000000" pitchFamily="2" charset="0"/>
              </a:rPr>
              <a:t>Meteorologist Visit</a:t>
            </a:r>
            <a:endParaRPr lang="en-US" sz="3200" dirty="0">
              <a:latin typeface="Pompiere 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5295" y="1856751"/>
            <a:ext cx="4220049" cy="913070"/>
          </a:xfrm>
          <a:prstGeom prst="rect">
            <a:avLst/>
          </a:prstGeom>
          <a:noFill/>
        </p:spPr>
        <p:txBody>
          <a:bodyPr wrap="square" spcCol="91440" rtlCol="0">
            <a:spAutoFit/>
          </a:bodyPr>
          <a:lstStyle/>
          <a:p>
            <a:pPr>
              <a:lnSpc>
                <a:spcPts val="1600"/>
              </a:lnSpc>
            </a:pPr>
            <a:endParaRPr lang="en-US" sz="14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learned about weather events this week.  They had some great questions for meteorologist, Trent Magill.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238526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dish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than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chest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such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thin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push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shine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chase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9. white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 while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11. these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12. flash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13. which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14. then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15. catch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16. thumb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**Students may receive a differentiated list based on pretest results.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PHONICS SKILL:      BASE WORDS AND ENDINGS –s, -</a:t>
            </a:r>
            <a:r>
              <a:rPr lang="en-US" sz="1000" dirty="0" err="1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ed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-</a:t>
            </a:r>
            <a:r>
              <a:rPr lang="en-US" sz="1000" dirty="0" err="1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ing</a:t>
            </a: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1091" y="1583471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05" y="6239391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49" y="6656466"/>
            <a:ext cx="1564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identify the main idea of a text by using text features and repeated words.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9" y="2003337"/>
            <a:ext cx="1129990" cy="8474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03025" y="6580509"/>
            <a:ext cx="1257568" cy="30546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beware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damage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bend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flash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pounding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prevent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reach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equal</a:t>
            </a: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 COMPOUND WORDS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934" y="4237415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6796" y="4575966"/>
            <a:ext cx="200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add and subtract two-digit numbers.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88" y="4483541"/>
            <a:ext cx="930997" cy="783133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1322955" y="4787914"/>
            <a:ext cx="1990422" cy="1621119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076211">
            <a:off x="1553709" y="5165911"/>
            <a:ext cx="1513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bcPrint" panose="00000400000000000000" pitchFamily="2" charset="0"/>
              </a:rPr>
              <a:t>Vocabulary and Comprehension tests will be on Thursday.  Spelling, Phonics, and Grammar test will be on Friday.</a:t>
            </a:r>
            <a:endParaRPr lang="en-US" sz="1000" dirty="0">
              <a:latin typeface="AbcPrint" panose="000004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25" y="3003541"/>
            <a:ext cx="1235354" cy="16471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76" y="7506843"/>
            <a:ext cx="592930" cy="9057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40" y="4450385"/>
            <a:ext cx="666531" cy="6665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96" y="2759147"/>
            <a:ext cx="2194463" cy="1253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29" y="2799454"/>
            <a:ext cx="1887989" cy="14159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91" y="3051455"/>
            <a:ext cx="805686" cy="71655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0464" y="3011700"/>
            <a:ext cx="18348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10/30 Picture </a:t>
            </a:r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Day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10/31 LAST DAY TO BRING STUFFING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10/31 Reading Logs Due</a:t>
            </a:r>
            <a:endParaRPr lang="en-US" sz="9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11/2 MUSE Presentation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11/6 NO SCHOOL; In-Service Day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11/12 No School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11/15 Grade Cards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11/15 Conferences 5-7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11/19 Porter Flats Field Trip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11/21 Thanksgiving Brunch / Reader’s Theater:  Parents Invited to Attend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             WHAT’S </a:t>
            </a:r>
            <a:r>
              <a:rPr lang="en-US" sz="2400" dirty="0" smtClean="0">
                <a:latin typeface="Pompiere " panose="02000000000000000000" pitchFamily="2" charset="0"/>
              </a:rPr>
              <a:t>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1542</TotalTime>
  <Words>255</Words>
  <Application>Microsoft Office PowerPoint</Application>
  <PresentationFormat>Letter Paper (8.5x11 in)</PresentationFormat>
  <Paragraphs>67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HelloHoneycrisp</vt:lpstr>
      <vt:lpstr>Calibri</vt:lpstr>
      <vt:lpstr>AbcTeacher</vt:lpstr>
      <vt:lpstr>Pompiere </vt:lpstr>
      <vt:lpstr>Open Sans Light</vt:lpstr>
      <vt:lpstr>Calibri Light</vt:lpstr>
      <vt:lpstr>Wingdings</vt:lpstr>
      <vt:lpstr>Arial</vt:lpstr>
      <vt:lpstr>AbcPrint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97</cp:revision>
  <cp:lastPrinted>2018-10-26T18:17:17Z</cp:lastPrinted>
  <dcterms:created xsi:type="dcterms:W3CDTF">2014-11-15T02:21:14Z</dcterms:created>
  <dcterms:modified xsi:type="dcterms:W3CDTF">2018-10-29T15:04:37Z</dcterms:modified>
</cp:coreProperties>
</file>