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AbcPrint" panose="00000400000000000000" pitchFamily="2" charset="0"/>
      <p:regular r:id="rId4"/>
    </p:embeddedFont>
    <p:embeddedFont>
      <p:font typeface="AbcTeacher" panose="00000400000000000000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AGTacoTuesday" panose="02000603000000000000" pitchFamily="2" charset="0"/>
      <p:regular r:id="rId10"/>
    </p:embeddedFont>
    <p:embeddedFont>
      <p:font typeface="Open Sans Light" panose="020B0604020202020204" charset="0"/>
      <p:regular r:id="rId11"/>
      <p:italic r:id="rId12"/>
    </p:embeddedFont>
    <p:embeddedFont>
      <p:font typeface="Pompiere " panose="020B0604020202020204" charset="0"/>
      <p:regular r:id="rId13"/>
    </p:embeddedFont>
    <p:embeddedFont>
      <p:font typeface="HelloHoneycrisp" panose="02000603000000000000" pitchFamily="2" charset="0"/>
      <p:regular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1242" y="-259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</a:t>
            </a:r>
            <a:r>
              <a:rPr lang="en-US" smtClean="0">
                <a:solidFill>
                  <a:schemeClr val="bg1"/>
                </a:solidFill>
                <a:latin typeface="Pompiere " panose="02000000000000000000" pitchFamily="2" charset="0"/>
              </a:rPr>
              <a:t>November </a:t>
            </a:r>
            <a:r>
              <a:rPr lang="en-US" smtClean="0">
                <a:solidFill>
                  <a:schemeClr val="bg1"/>
                </a:solidFill>
                <a:latin typeface="Pompiere " panose="02000000000000000000" pitchFamily="2" charset="0"/>
              </a:rPr>
              <a:t>12</a:t>
            </a:r>
            <a:r>
              <a:rPr lang="en-US" smtClean="0">
                <a:solidFill>
                  <a:schemeClr val="bg1"/>
                </a:solidFill>
                <a:latin typeface="Pompiere " panose="02000000000000000000" pitchFamily="2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2018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0109" y="1537991"/>
            <a:ext cx="421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ompiere " panose="02000000000000000000" pitchFamily="2" charset="0"/>
              </a:rPr>
              <a:t>MUSE Visit</a:t>
            </a:r>
            <a:endParaRPr lang="en-US" sz="3200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5295" y="1856751"/>
            <a:ext cx="4220049" cy="913070"/>
          </a:xfrm>
          <a:prstGeom prst="rect">
            <a:avLst/>
          </a:prstGeom>
          <a:noFill/>
        </p:spPr>
        <p:txBody>
          <a:bodyPr wrap="square" spcCol="91440" rtlCol="0">
            <a:spAutoFit/>
          </a:bodyPr>
          <a:lstStyle/>
          <a:p>
            <a:pPr>
              <a:lnSpc>
                <a:spcPts val="1600"/>
              </a:lnSpc>
            </a:pPr>
            <a:endParaRPr lang="en-US" sz="14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learned about heredity.  They were able to observe their own dominant and recessive traits using handheld mirrors.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23852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liked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using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riding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chased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spilled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making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closed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hoping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9. baked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 hiding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11. standing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12. asked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13. mixed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 sleeping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15. teasing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16. knocking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**Students may receive a differentiated list based on pretest results.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PHONICS SKILL:      CVC Syllable Pattern</a:t>
            </a: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2858" y="1437133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6239391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49" y="6656466"/>
            <a:ext cx="1564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identify character traits to better understand characters and how they approach </a:t>
            </a:r>
          </a:p>
          <a:p>
            <a:r>
              <a:rPr lang="en-US" sz="12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problem.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5" y="1767734"/>
            <a:ext cx="529222" cy="3969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34009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tunnel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curled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height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direction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toward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healed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brag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tease</a:t>
            </a:r>
          </a:p>
          <a:p>
            <a:pPr>
              <a:spcAft>
                <a:spcPts val="300"/>
              </a:spcAft>
            </a:pPr>
            <a:endParaRPr lang="en-US" sz="5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 SYNONYMS: Words that have similar meanings. 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Ex: small</a:t>
            </a: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tiny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add and subtract using models and the vertical method.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8" y="4483541"/>
            <a:ext cx="930997" cy="783133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322955" y="4787914"/>
            <a:ext cx="1990422" cy="1621119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553709" y="5165911"/>
            <a:ext cx="1513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bcPrint" panose="00000400000000000000" pitchFamily="2" charset="0"/>
              </a:rPr>
              <a:t>Vocabulary and Comprehension tests will be on Thursday.  Spelling, Phonics, and Grammar test will be on Friday.</a:t>
            </a:r>
            <a:endParaRPr lang="en-US" sz="1000" dirty="0">
              <a:latin typeface="AbcPrint" panose="000004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03" y="4268565"/>
            <a:ext cx="666531" cy="66653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-21392" y="2231945"/>
            <a:ext cx="1834831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11/15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Grade Cards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11/15 Conferences 5-7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11/19 Porter Flats Field Trip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11/21 Thanksgiving Brunch / Reader’s Theater:  Parents Invited to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Attend</a:t>
            </a: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11/21 Half Day Dismissal at 11:00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11/22-11/25 Thanksgiving Break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11/26 Last Day for Canned Food Drive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11/26 Make-up Pictures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12/13 Christmas Program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12/17 Ugly Sweater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12/18 Christmas Hat/Sock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12/19 Favorite Christmas Character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12/20 Pajama/Polar Express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12/21 Clean-up Day &amp; Favorite Christmas Shirt 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12/22-1/7 Christmas Break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1/8 Welcome Back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</a:t>
            </a:r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             WHAT’S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9" y="7773525"/>
            <a:ext cx="1175833" cy="6614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845" y="1547987"/>
            <a:ext cx="855261" cy="10643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03" y="3302347"/>
            <a:ext cx="938484" cy="47318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766203" y="3320890"/>
            <a:ext cx="377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GTacoTuesday" panose="02000603000000000000" pitchFamily="2" charset="0"/>
                <a:ea typeface="AGTacoTuesday" panose="02000603000000000000" pitchFamily="2" charset="0"/>
              </a:rPr>
              <a:t>We are collecting canned food for the Sevier County Food Ministry.</a:t>
            </a:r>
            <a:endParaRPr lang="en-US" dirty="0">
              <a:latin typeface="AGTacoTuesday" panose="02000603000000000000" pitchFamily="2" charset="0"/>
              <a:ea typeface="AGTacoTuesda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1569</TotalTime>
  <Words>300</Words>
  <Application>Microsoft Office PowerPoint</Application>
  <PresentationFormat>Letter Paper (8.5x11 in)</PresentationFormat>
  <Paragraphs>85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Wingdings</vt:lpstr>
      <vt:lpstr>Arial</vt:lpstr>
      <vt:lpstr>AbcPrint</vt:lpstr>
      <vt:lpstr>AbcTeacher</vt:lpstr>
      <vt:lpstr>Calibri</vt:lpstr>
      <vt:lpstr>AGTacoTuesday</vt:lpstr>
      <vt:lpstr>Open Sans Light</vt:lpstr>
      <vt:lpstr>Pompiere </vt:lpstr>
      <vt:lpstr>HelloHoneycrisp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101</cp:revision>
  <cp:lastPrinted>2018-10-26T18:17:17Z</cp:lastPrinted>
  <dcterms:created xsi:type="dcterms:W3CDTF">2014-11-15T02:21:14Z</dcterms:created>
  <dcterms:modified xsi:type="dcterms:W3CDTF">2018-11-13T15:32:22Z</dcterms:modified>
</cp:coreProperties>
</file>