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AGTacoTuesday" panose="02000603000000000000" pitchFamily="2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Open Sans Light" panose="020B0604020202020204" charset="0"/>
      <p:regular r:id="rId7"/>
      <p:italic r:id="rId8"/>
    </p:embeddedFont>
    <p:embeddedFont>
      <p:font typeface="AbcPrint" panose="00000400000000000000" pitchFamily="2" charset="0"/>
      <p:regular r:id="rId9"/>
    </p:embeddedFont>
    <p:embeddedFont>
      <p:font typeface="Pompiere 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bcTeacher" panose="00000400000000000000" pitchFamily="2" charset="0"/>
      <p:regular r:id="rId15"/>
    </p:embeddedFont>
    <p:embeddedFont>
      <p:font typeface="HelloHoneycrisp" panose="0200060300000000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136" d="100"/>
          <a:sy n="136" d="100"/>
        </p:scale>
        <p:origin x="450" y="-144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November 26, 2018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0109" y="1537991"/>
            <a:ext cx="421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ompiere " panose="02000000000000000000" pitchFamily="2" charset="0"/>
              </a:rPr>
              <a:t>Field Trip to Porter Flats</a:t>
            </a:r>
            <a:endParaRPr lang="en-US" sz="3200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5295" y="1856751"/>
            <a:ext cx="4220049" cy="707886"/>
          </a:xfrm>
          <a:prstGeom prst="rect">
            <a:avLst/>
          </a:prstGeom>
          <a:noFill/>
        </p:spPr>
        <p:txBody>
          <a:bodyPr wrap="square" spcCol="91440" rtlCol="0">
            <a:spAutoFit/>
          </a:bodyPr>
          <a:lstStyle/>
          <a:p>
            <a:pPr>
              <a:lnSpc>
                <a:spcPts val="1600"/>
              </a:lnSpc>
            </a:pPr>
            <a:endParaRPr lang="en-US" sz="14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learned how early settlers lived in the Great Smoky Mountains.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23852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I’m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don’t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isn’t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can’t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we’ll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it’s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I’ve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didn’t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9. you’re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 that’s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11. wasn’t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12. you’ve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13. us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 them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15. they’re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16. wouldn’t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**Students may receive a differentiated list based on pretest results.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PHONICS SKILL:      CVC Syllable Pattern</a:t>
            </a: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2858" y="1437133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5803403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357" y="6228368"/>
            <a:ext cx="156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distinguish between facts and opinions.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5" y="1767734"/>
            <a:ext cx="529222" cy="3969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33624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millions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choices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drift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simple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weaker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wrapped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7.disgusting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decide</a:t>
            </a:r>
          </a:p>
          <a:p>
            <a:pPr>
              <a:spcAft>
                <a:spcPts val="300"/>
              </a:spcAft>
            </a:pPr>
            <a:endParaRPr lang="en-US" sz="3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 Base Words and Suffixes –</a:t>
            </a:r>
            <a:r>
              <a:rPr lang="en-US" sz="1000" dirty="0" err="1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-</a:t>
            </a:r>
            <a:r>
              <a:rPr lang="en-US" sz="1000" dirty="0" err="1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Ex. bigger, biggest</a:t>
            </a:r>
          </a:p>
          <a:p>
            <a:pPr>
              <a:spcAft>
                <a:spcPts val="300"/>
              </a:spcAft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smaller, smallest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add and subtract using models and the vertical method.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8" y="4483541"/>
            <a:ext cx="930997" cy="783133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322955" y="4787914"/>
            <a:ext cx="1990422" cy="1621119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553709" y="5088967"/>
            <a:ext cx="1513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bcPrint" panose="00000400000000000000" pitchFamily="2" charset="0"/>
              </a:rPr>
              <a:t>Vocabulary and Comprehension tests will be on Tuesday.  Spelling, Phonics, and Grammar test will be on Wednesday.</a:t>
            </a:r>
            <a:endParaRPr lang="en-US" sz="1000" dirty="0">
              <a:latin typeface="AbcPrint" panose="000004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03" y="4268565"/>
            <a:ext cx="666531" cy="66653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-21392" y="2231945"/>
            <a:ext cx="1834831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11/27 </a:t>
            </a:r>
            <a:r>
              <a:rPr lang="en-US" sz="8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Make-up Pictures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11/27 </a:t>
            </a:r>
            <a:r>
              <a:rPr lang="en-US" sz="800" b="1" u="sng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Last Day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Canned Food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Drive, Discount Cards Sales for Prizes, and Picture Orders</a:t>
            </a:r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12/13 Christmas Program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12/17 Ugly Sweater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12/18 Christmas Hat/Sock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12/19 Favorite Christmas Character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12/20 Pajama/Polar Express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12/21 Clean-up Day &amp; Favorite Christmas Shirt 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12/22-1/7 Christmas Break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1/8 Welcome Back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</a:t>
            </a:r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      </a:t>
            </a:r>
            <a:r>
              <a:rPr lang="en-US" sz="2400" dirty="0">
                <a:latin typeface="Pompiere " panose="02000000000000000000" pitchFamily="2" charset="0"/>
              </a:rPr>
              <a:t>W</a:t>
            </a:r>
            <a:r>
              <a:rPr lang="en-US" sz="2400" dirty="0" smtClean="0">
                <a:latin typeface="Pompiere " panose="02000000000000000000" pitchFamily="2" charset="0"/>
              </a:rPr>
              <a:t>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68" y="3682941"/>
            <a:ext cx="938484" cy="47318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756886" y="3614158"/>
            <a:ext cx="3779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GTacoTuesday" panose="02000603000000000000" pitchFamily="2" charset="0"/>
                <a:ea typeface="AGTacoTuesday" panose="02000603000000000000" pitchFamily="2" charset="0"/>
              </a:rPr>
              <a:t>We are collecting canned food for the Sevier County Food Ministry. Tuesday is the last day to bring canned food.</a:t>
            </a:r>
            <a:endParaRPr lang="en-US" dirty="0">
              <a:latin typeface="AGTacoTuesday" panose="02000603000000000000" pitchFamily="2" charset="0"/>
              <a:ea typeface="AGTacoTuesday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1" y="7158370"/>
            <a:ext cx="858909" cy="11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1665</TotalTime>
  <Words>279</Words>
  <Application>Microsoft Office PowerPoint</Application>
  <PresentationFormat>Letter Paper (8.5x11 in)</PresentationFormat>
  <Paragraphs>74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AGTacoTuesday</vt:lpstr>
      <vt:lpstr>Calibri Light</vt:lpstr>
      <vt:lpstr>Wingdings</vt:lpstr>
      <vt:lpstr>Arial</vt:lpstr>
      <vt:lpstr>Open Sans Light</vt:lpstr>
      <vt:lpstr>AbcPrint</vt:lpstr>
      <vt:lpstr>Pompiere </vt:lpstr>
      <vt:lpstr>Calibri</vt:lpstr>
      <vt:lpstr>AbcTeacher</vt:lpstr>
      <vt:lpstr>HelloHoneycrisp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104</cp:revision>
  <cp:lastPrinted>2018-10-26T18:17:17Z</cp:lastPrinted>
  <dcterms:created xsi:type="dcterms:W3CDTF">2014-11-15T02:21:14Z</dcterms:created>
  <dcterms:modified xsi:type="dcterms:W3CDTF">2018-11-26T15:53:44Z</dcterms:modified>
</cp:coreProperties>
</file>