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6950075" cy="9236075"/>
  <p:embeddedFontLst>
    <p:embeddedFont>
      <p:font typeface="HelloHoneycrisp" panose="02000603000000000000" pitchFamily="2" charset="0"/>
      <p:regular r:id="rId4"/>
    </p:embeddedFont>
    <p:embeddedFont>
      <p:font typeface="AbcPrint" panose="00000400000000000000" pitchFamily="2" charset="0"/>
      <p:regular r:id="rId5"/>
    </p:embeddedFont>
    <p:embeddedFont>
      <p:font typeface="Open Sans Light" panose="020B0604020202020204" charset="0"/>
      <p:regular r:id="rId6"/>
      <p: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AbcTeacher" panose="00000400000000000000" pitchFamily="2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GStayAtHomeDogMom" panose="02000603000000000000" pitchFamily="2" charset="0"/>
      <p:regular r:id="rId15"/>
    </p:embeddedFont>
    <p:embeddedFont>
      <p:font typeface="Pompiere 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>
        <p:scale>
          <a:sx n="84" d="100"/>
          <a:sy n="84" d="100"/>
        </p:scale>
        <p:origin x="882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white">
          <a:xfrm>
            <a:off x="205273" y="166228"/>
            <a:ext cx="642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CLASSROOM NEWS</a:t>
            </a:r>
            <a:endParaRPr lang="en-US" sz="6000" spc="3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637674" y="962522"/>
            <a:ext cx="55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Week of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December 3,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2018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danielleroderick@sevier.org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8830" y="1524666"/>
            <a:ext cx="4214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ompiere " panose="02000000000000000000" pitchFamily="2" charset="0"/>
              </a:rPr>
              <a:t>General Hospita</a:t>
            </a:r>
            <a:r>
              <a:rPr lang="en-US" sz="3200" dirty="0">
                <a:latin typeface="Pompiere " panose="02000000000000000000" pitchFamily="2" charset="0"/>
              </a:rPr>
              <a:t>l</a:t>
            </a:r>
            <a:endParaRPr lang="en-US" sz="3200" dirty="0">
              <a:latin typeface="Pompiere 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5295" y="1856751"/>
            <a:ext cx="4220049" cy="913070"/>
          </a:xfrm>
          <a:prstGeom prst="rect">
            <a:avLst/>
          </a:prstGeom>
          <a:noFill/>
        </p:spPr>
        <p:txBody>
          <a:bodyPr wrap="square" spcCol="91440" rtlCol="0">
            <a:spAutoFit/>
          </a:bodyPr>
          <a:lstStyle/>
          <a:p>
            <a:pPr>
              <a:lnSpc>
                <a:spcPts val="1600"/>
              </a:lnSpc>
            </a:pPr>
            <a:endParaRPr lang="en-US" sz="1600" spc="-15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sz="2000" spc="-15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Last week students learned about fact and opinion, contractions, and three-digit addition in General Hospital.</a:t>
            </a:r>
            <a:endParaRPr lang="en-US" spc="-15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9695" y="6087989"/>
            <a:ext cx="2876445" cy="295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2876444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7" y="6104904"/>
            <a:ext cx="26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Spelling Words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894" y="6081627"/>
            <a:ext cx="1649370" cy="297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15784" y="6059913"/>
            <a:ext cx="1664701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129213" y="6076828"/>
            <a:ext cx="14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Vocabulary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64688" y="8407864"/>
            <a:ext cx="482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ompiere " panose="02000000000000000000" pitchFamily="2" charset="0"/>
              </a:rPr>
              <a:t>It’s ok to not know, </a:t>
            </a:r>
          </a:p>
          <a:p>
            <a:pPr algn="ctr"/>
            <a:r>
              <a:rPr lang="en-US" dirty="0" smtClean="0">
                <a:latin typeface="Pompiere " panose="02000000000000000000" pitchFamily="2" charset="0"/>
              </a:rPr>
              <a:t>but it’s not ok to not try.</a:t>
            </a:r>
            <a:endParaRPr lang="en-US" dirty="0">
              <a:latin typeface="Pompiere 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9856" y="6597245"/>
            <a:ext cx="2816284" cy="238526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I’m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don’t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isn’t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can’t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we’ll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it’s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I’ve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didn’t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9. you’re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10. that’s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11. wasn’t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12. you’ve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13. us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14. them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15. they’re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16. wouldn’t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PHONICS SKILL:      CVC Syllable Pattern</a:t>
            </a: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2858" y="1437133"/>
            <a:ext cx="187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Honeycrisp" panose="02000603000000000000" pitchFamily="2" charset="0"/>
                <a:ea typeface="HelloHoneycrisp" panose="02000603000000000000" pitchFamily="2" charset="0"/>
              </a:rPr>
              <a:t>Mark Your Calendar</a:t>
            </a:r>
            <a:endParaRPr lang="en-US" dirty="0">
              <a:latin typeface="HelloHoneycrisp" panose="02000603000000000000" pitchFamily="2" charset="0"/>
              <a:ea typeface="HelloHoneycrisp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05" y="5803403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Reading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357" y="6228368"/>
            <a:ext cx="156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distinguish between facts and opinions.</a:t>
            </a:r>
            <a:endParaRPr lang="en-US" sz="12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5" y="1767734"/>
            <a:ext cx="529222" cy="39691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03025" y="6580509"/>
            <a:ext cx="1257568" cy="336245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millions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choices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drift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simple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weaker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wrapped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7.disgusting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decide</a:t>
            </a:r>
          </a:p>
          <a:p>
            <a:pPr>
              <a:spcAft>
                <a:spcPts val="300"/>
              </a:spcAft>
            </a:pPr>
            <a:endParaRPr lang="en-US" sz="3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Vocabulary Skill: Base Words and Suffixes –</a:t>
            </a:r>
            <a:r>
              <a:rPr lang="en-US" sz="1000" dirty="0" err="1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-</a:t>
            </a:r>
            <a:r>
              <a:rPr lang="en-US" sz="1000" dirty="0" err="1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Ex. bigger, biggest</a:t>
            </a:r>
          </a:p>
          <a:p>
            <a:pPr>
              <a:spcAft>
                <a:spcPts val="300"/>
              </a:spcAft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smaller, smallest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934" y="4237415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Math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76796" y="4575966"/>
            <a:ext cx="200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add and subtract using models and the vertical method.</a:t>
            </a:r>
            <a:endParaRPr lang="en-US" sz="1200" u="sng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88" y="4483541"/>
            <a:ext cx="930997" cy="783133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>
            <a:off x="1322955" y="4787914"/>
            <a:ext cx="1990422" cy="1621119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1076211">
            <a:off x="1553709" y="5088967"/>
            <a:ext cx="1513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bcPrint" panose="00000400000000000000" pitchFamily="2" charset="0"/>
              </a:rPr>
              <a:t>Vocabulary and Comprehension tests will be on Tuesday.  Spelling, Phonics, and Grammar test will be on Wednesday.</a:t>
            </a:r>
            <a:endParaRPr lang="en-US" sz="1000" dirty="0">
              <a:latin typeface="AbcPrint" panose="000004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21392" y="2231945"/>
            <a:ext cx="183483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12/13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Christmas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Program at 6:00</a:t>
            </a: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need to be in their classrooms at 5:30.</a:t>
            </a:r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12/17 Ugly Sweater Day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12/18 Christmas Hat/Sock Day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12/19 Favorite Christmas Character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12/20 Pajama/Polar Express Day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12/21 Clean-up Day &amp; Favorite Christmas Shirt 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12/22-1/7 Christmas Break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1/8 Welcome Back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</a:t>
            </a:r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00000000000000000" pitchFamily="2" charset="0"/>
              </a:rPr>
              <a:t>      </a:t>
            </a:r>
            <a:r>
              <a:rPr lang="en-US" sz="2400" dirty="0">
                <a:latin typeface="Pompiere " panose="02000000000000000000" pitchFamily="2" charset="0"/>
              </a:rPr>
              <a:t>W</a:t>
            </a:r>
            <a:r>
              <a:rPr lang="en-US" sz="2400" dirty="0" smtClean="0">
                <a:latin typeface="Pompiere " panose="02000000000000000000" pitchFamily="2" charset="0"/>
              </a:rPr>
              <a:t>HAT’S HAPPENING THIS WEEK</a:t>
            </a:r>
            <a:endParaRPr lang="en-US" sz="2400" dirty="0">
              <a:latin typeface="Pompiere 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11" y="7158370"/>
            <a:ext cx="858909" cy="11033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5417" y="2914869"/>
            <a:ext cx="928528" cy="6963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42" y="2798804"/>
            <a:ext cx="696394" cy="9285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27" y="2788129"/>
            <a:ext cx="696394" cy="9285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08" y="2802268"/>
            <a:ext cx="696394" cy="9285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06" y="2796870"/>
            <a:ext cx="696394" cy="92852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88" y="3887823"/>
            <a:ext cx="650891" cy="89469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566324" y="3820913"/>
            <a:ext cx="3032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GStayAtHomeDogMom" panose="02000603000000000000" pitchFamily="2" charset="0"/>
                <a:ea typeface="AGStayAtHomeDogMom" panose="02000603000000000000" pitchFamily="2" charset="0"/>
              </a:rPr>
              <a:t>Christmas Program</a:t>
            </a:r>
          </a:p>
          <a:p>
            <a:r>
              <a:rPr lang="en-US" sz="1600" dirty="0" smtClean="0">
                <a:latin typeface="AGStayAtHomeDogMom" panose="02000603000000000000" pitchFamily="2" charset="0"/>
                <a:ea typeface="AGStayAtHomeDogMom" panose="02000603000000000000" pitchFamily="2" charset="0"/>
              </a:rPr>
              <a:t>Dec. 13</a:t>
            </a:r>
            <a:r>
              <a:rPr lang="en-US" sz="1600" baseline="30000" dirty="0" smtClean="0">
                <a:latin typeface="AGStayAtHomeDogMom" panose="02000603000000000000" pitchFamily="2" charset="0"/>
                <a:ea typeface="AGStayAtHomeDogMom" panose="02000603000000000000" pitchFamily="2" charset="0"/>
              </a:rPr>
              <a:t>th</a:t>
            </a:r>
            <a:r>
              <a:rPr lang="en-US" sz="1600" dirty="0" smtClean="0">
                <a:latin typeface="AGStayAtHomeDogMom" panose="02000603000000000000" pitchFamily="2" charset="0"/>
                <a:ea typeface="AGStayAtHomeDogMom" panose="02000603000000000000" pitchFamily="2" charset="0"/>
              </a:rPr>
              <a:t> at 6:00</a:t>
            </a:r>
          </a:p>
          <a:p>
            <a:r>
              <a:rPr lang="en-US" sz="1600" dirty="0" smtClean="0">
                <a:latin typeface="AGStayAtHomeDogMom" panose="02000603000000000000" pitchFamily="2" charset="0"/>
                <a:ea typeface="AGStayAtHomeDogMom" panose="02000603000000000000" pitchFamily="2" charset="0"/>
              </a:rPr>
              <a:t>Students, be here by 5:30! </a:t>
            </a:r>
            <a:endParaRPr lang="en-US" sz="1600" dirty="0">
              <a:latin typeface="AGStayAtHomeDogMom" panose="02000603000000000000" pitchFamily="2" charset="0"/>
              <a:ea typeface="AGStayAtHomeDogMom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3500</TotalTime>
  <Words>254</Words>
  <Application>Microsoft Office PowerPoint</Application>
  <PresentationFormat>Letter Paper (8.5x11 in)</PresentationFormat>
  <Paragraphs>70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HelloHoneycrisp</vt:lpstr>
      <vt:lpstr>AbcPrint</vt:lpstr>
      <vt:lpstr>Open Sans Light</vt:lpstr>
      <vt:lpstr>Calibri Light</vt:lpstr>
      <vt:lpstr>Wingdings</vt:lpstr>
      <vt:lpstr>Arial</vt:lpstr>
      <vt:lpstr>AbcTeacher</vt:lpstr>
      <vt:lpstr>Calibri</vt:lpstr>
      <vt:lpstr>AGStayAtHomeDogMom</vt:lpstr>
      <vt:lpstr>Pompiere 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support</cp:lastModifiedBy>
  <cp:revision>109</cp:revision>
  <cp:lastPrinted>2018-12-03T19:35:40Z</cp:lastPrinted>
  <dcterms:created xsi:type="dcterms:W3CDTF">2014-11-15T02:21:14Z</dcterms:created>
  <dcterms:modified xsi:type="dcterms:W3CDTF">2018-12-04T20:41:07Z</dcterms:modified>
</cp:coreProperties>
</file>