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Pompiere " panose="020B0604020202020204" charset="0"/>
      <p:regular r:id="rId4"/>
    </p:embeddedFont>
    <p:embeddedFont>
      <p:font typeface="Open Sans Light" panose="020B0604020202020204" charset="0"/>
      <p:regular r:id="rId5"/>
      <p: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Honeycrisp" panose="02000603000000000000" pitchFamily="2" charset="0"/>
      <p:regular r:id="rId9"/>
    </p:embeddedFont>
    <p:embeddedFont>
      <p:font typeface="AbcPrint" panose="00000400000000000000" pitchFamily="2" charset="0"/>
      <p:regular r:id="rId10"/>
    </p:embeddedFont>
    <p:embeddedFont>
      <p:font typeface="AGStayAtHomeDogMom" panose="02000603000000000000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bcTeacher" panose="000004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1194" y="-4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</a:t>
            </a:r>
            <a:r>
              <a:rPr lang="en-US" smtClean="0">
                <a:solidFill>
                  <a:schemeClr val="bg1"/>
                </a:solidFill>
                <a:latin typeface="Pompiere " panose="02000000000000000000" pitchFamily="2" charset="0"/>
              </a:rPr>
              <a:t>December 10,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8830" y="1524666"/>
            <a:ext cx="421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ompiere " panose="02000000000000000000" pitchFamily="2" charset="0"/>
              </a:rPr>
              <a:t>Christmas Party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5295" y="1856751"/>
            <a:ext cx="4220049" cy="196464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2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have been learning about winter holidays around the world.  </a:t>
            </a:r>
            <a:r>
              <a:rPr lang="en-US" sz="2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class will celebrate together on Thursday, December 20</a:t>
            </a:r>
            <a:r>
              <a:rPr lang="en-US" sz="2000" baseline="30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US" sz="2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 I will be providing pizza for the class, but we are in need of juice and snack donations to go with it.  Please send a note to let me know if you can help with snacks.  Thanks.</a:t>
            </a:r>
            <a:endParaRPr lang="en-US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hens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eggs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ducks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bikes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boxes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wishes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dresses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names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bells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stamps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dishes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grapes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jets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frogs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stitches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fences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7" y="6228368"/>
            <a:ext cx="15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draw conclusions from a text.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7930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understand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gathered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impatient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impossible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believe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problem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demand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furious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Prefixes: pre-, </a:t>
            </a:r>
            <a:r>
              <a:rPr lang="en-US" sz="1000" dirty="0" err="1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mis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553709" y="5165911"/>
            <a:ext cx="151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Vocabulary and Comprehension tests will be on Thursday.  Spelling, Phonics, and Grammar test will be on Friday.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1392" y="2231945"/>
            <a:ext cx="183483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12/11 Shopping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12/13 Christmas Program at 6:00</a:t>
            </a: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need to be in their classrooms at 5:30.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12/17 Ugly Sweater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12/18 Christmas Hat/Sock Day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12/19 Favorite Christmas Character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12/20 Pajama/Polar Express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Day/Party Day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12/21 Clean-up Day &amp; Favorite Christmas Shirt 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12/22-1/7 Christmas Break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1/8 Welcome Back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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88" y="3887823"/>
            <a:ext cx="650891" cy="89469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566324" y="3820913"/>
            <a:ext cx="303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Christmas Program</a:t>
            </a:r>
          </a:p>
          <a:p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Dec. 13</a:t>
            </a:r>
            <a:r>
              <a:rPr lang="en-US" sz="1600" baseline="300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th</a:t>
            </a:r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 at 6:00</a:t>
            </a:r>
          </a:p>
          <a:p>
            <a:r>
              <a:rPr lang="en-US" sz="1600" dirty="0" smtClean="0">
                <a:latin typeface="AGStayAtHomeDogMom" panose="02000603000000000000" pitchFamily="2" charset="0"/>
                <a:ea typeface="AGStayAtHomeDogMom" panose="02000603000000000000" pitchFamily="2" charset="0"/>
              </a:rPr>
              <a:t>Students, be here by 5:30! </a:t>
            </a:r>
            <a:endParaRPr lang="en-US" sz="1600" dirty="0">
              <a:latin typeface="AGStayAtHomeDogMom" panose="02000603000000000000" pitchFamily="2" charset="0"/>
              <a:ea typeface="AGStayAtHomeDogMom" panose="02000603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" y="6832008"/>
            <a:ext cx="1467007" cy="14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3704</TotalTime>
  <Words>290</Words>
  <Application>Microsoft Office PowerPoint</Application>
  <PresentationFormat>Letter Paper (8.5x11 in)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Pompiere </vt:lpstr>
      <vt:lpstr>Open Sans Light</vt:lpstr>
      <vt:lpstr>Calibri Light</vt:lpstr>
      <vt:lpstr>Wingdings</vt:lpstr>
      <vt:lpstr>Arial</vt:lpstr>
      <vt:lpstr>HelloHoneycrisp</vt:lpstr>
      <vt:lpstr>AbcPrint</vt:lpstr>
      <vt:lpstr>AGStayAtHomeDogMom</vt:lpstr>
      <vt:lpstr>Calibri</vt:lpstr>
      <vt:lpstr>AbcTeacher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113</cp:revision>
  <cp:lastPrinted>2018-12-11T18:37:13Z</cp:lastPrinted>
  <dcterms:created xsi:type="dcterms:W3CDTF">2014-11-15T02:21:14Z</dcterms:created>
  <dcterms:modified xsi:type="dcterms:W3CDTF">2018-12-11T21:50:33Z</dcterms:modified>
</cp:coreProperties>
</file>