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loHoneycrisp" panose="02000603000000000000" pitchFamily="2" charset="0"/>
      <p:regular r:id="rId8"/>
    </p:embeddedFont>
    <p:embeddedFont>
      <p:font typeface="Pompiere " panose="020B0604020202020204" charset="0"/>
      <p:regular r:id="rId9"/>
    </p:embeddedFont>
    <p:embeddedFont>
      <p:font typeface="AbcTeacher" panose="00000400000000000000" pitchFamily="2" charset="0"/>
      <p:regular r:id="rId10"/>
    </p:embeddedFont>
    <p:embeddedFont>
      <p:font typeface="Open Sans Light" panose="020B0604020202020204" charset="0"/>
      <p:regular r:id="rId11"/>
      <p: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1674" y="-207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August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2018 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622049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We had a great first week!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7663" y="2205429"/>
            <a:ext cx="203546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am so excited for this year.  We had a great first week.  I look forward to a lot of learning and sharing in our classroom. </a:t>
            </a: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>
              <a:lnSpc>
                <a:spcPts val="1600"/>
              </a:lnSpc>
            </a:pPr>
            <a:r>
              <a:rPr lang="en-US" sz="14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Please remember to send your child with a snack every day.  We have a late lunch, and their tummies are getting rumbly well before then.</a:t>
            </a: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2662" y="4085713"/>
            <a:ext cx="2663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first class picture.</a:t>
            </a:r>
            <a:endParaRPr lang="en-US" sz="9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sad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dig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jam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glad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list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win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flat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if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fix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rip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kit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mask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as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his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sandwich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Picnic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SHORT VOWELS, CVC SYLLABLE PATTERN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5514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cTeacher" panose="00000400000000000000" pitchFamily="2" charset="0"/>
              </a:rPr>
              <a:t>8/13 </a:t>
            </a:r>
            <a:r>
              <a:rPr lang="en-US" sz="900" dirty="0" smtClean="0">
                <a:latin typeface="AbcTeacher" panose="00000400000000000000" pitchFamily="2" charset="0"/>
              </a:rPr>
              <a:t>Open </a:t>
            </a:r>
            <a:r>
              <a:rPr lang="en-US" sz="900" dirty="0">
                <a:latin typeface="AbcTeacher" panose="00000400000000000000" pitchFamily="2" charset="0"/>
              </a:rPr>
              <a:t>House/Registration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>8/14 </a:t>
            </a:r>
            <a:r>
              <a:rPr lang="en-US" sz="900" dirty="0" smtClean="0">
                <a:latin typeface="AbcTeacher" panose="00000400000000000000" pitchFamily="2" charset="0"/>
              </a:rPr>
              <a:t>1st </a:t>
            </a:r>
            <a:r>
              <a:rPr lang="en-US" sz="900" dirty="0">
                <a:latin typeface="AbcTeacher" panose="00000400000000000000" pitchFamily="2" charset="0"/>
              </a:rPr>
              <a:t>Day of School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8/20 wear </a:t>
            </a:r>
            <a:r>
              <a:rPr lang="en-US" sz="900" dirty="0">
                <a:latin typeface="AbcTeacher" panose="00000400000000000000" pitchFamily="2" charset="0"/>
              </a:rPr>
              <a:t>red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8/21 wear </a:t>
            </a:r>
            <a:r>
              <a:rPr lang="en-US" sz="900" dirty="0">
                <a:latin typeface="AbcTeacher" panose="00000400000000000000" pitchFamily="2" charset="0"/>
              </a:rPr>
              <a:t>blue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8/22 wear </a:t>
            </a:r>
            <a:r>
              <a:rPr lang="en-US" sz="900" dirty="0">
                <a:latin typeface="AbcTeacher" panose="00000400000000000000" pitchFamily="2" charset="0"/>
              </a:rPr>
              <a:t>yellow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8/23 wear </a:t>
            </a:r>
            <a:r>
              <a:rPr lang="en-US" sz="900" dirty="0">
                <a:latin typeface="AbcTeacher" panose="00000400000000000000" pitchFamily="2" charset="0"/>
              </a:rPr>
              <a:t>green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8/24 wear </a:t>
            </a:r>
            <a:r>
              <a:rPr lang="en-US" sz="900" dirty="0">
                <a:latin typeface="AbcTeacher" panose="00000400000000000000" pitchFamily="2" charset="0"/>
              </a:rPr>
              <a:t>purple and/or gray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8/27 wear </a:t>
            </a:r>
            <a:r>
              <a:rPr lang="en-US" sz="900" dirty="0">
                <a:latin typeface="AbcTeacher" panose="00000400000000000000" pitchFamily="2" charset="0"/>
              </a:rPr>
              <a:t>orange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8/28 wear </a:t>
            </a:r>
            <a:r>
              <a:rPr lang="en-US" sz="900" dirty="0">
                <a:latin typeface="AbcTeacher" panose="00000400000000000000" pitchFamily="2" charset="0"/>
              </a:rPr>
              <a:t>black and white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 smtClean="0">
                <a:latin typeface="AbcTeacher" panose="00000400000000000000" pitchFamily="2" charset="0"/>
              </a:rPr>
              <a:t>8/29 wear </a:t>
            </a:r>
            <a:r>
              <a:rPr lang="en-US" sz="900" dirty="0">
                <a:latin typeface="AbcTeacher" panose="00000400000000000000" pitchFamily="2" charset="0"/>
              </a:rPr>
              <a:t>rainbow or favorite color</a:t>
            </a: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/>
            </a:r>
            <a:br>
              <a:rPr lang="en-US" sz="900" dirty="0">
                <a:latin typeface="AbcTeacher" panose="00000400000000000000" pitchFamily="2" charset="0"/>
              </a:rPr>
            </a:br>
            <a:r>
              <a:rPr lang="en-US" sz="900" dirty="0">
                <a:latin typeface="AbcTeacher" panose="00000400000000000000" pitchFamily="2" charset="0"/>
              </a:rPr>
              <a:t>​8/31 </a:t>
            </a:r>
            <a:r>
              <a:rPr lang="en-US" sz="900" dirty="0" smtClean="0">
                <a:latin typeface="AbcTeacher" panose="00000400000000000000" pitchFamily="2" charset="0"/>
              </a:rPr>
              <a:t>No </a:t>
            </a:r>
            <a:r>
              <a:rPr lang="en-US" sz="900" dirty="0">
                <a:latin typeface="AbcTeacher" panose="00000400000000000000" pitchFamily="2" charset="0"/>
              </a:rPr>
              <a:t>School</a:t>
            </a:r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99" y="682271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43" y="7239791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inferring/predicting, and sequencing events in </a:t>
            </a:r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Henry and </a:t>
            </a:r>
            <a:r>
              <a:rPr lang="en-US" sz="1200" u="sng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Mudge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curly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straight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floppy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drooled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weighed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stood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collars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row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ABC ORDER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93" y="2153864"/>
            <a:ext cx="2598517" cy="19488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65" y="2906484"/>
            <a:ext cx="167637" cy="16763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95272" y="4362176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9654" y="476710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decompose numbers to add and subtract fluently.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1" y="6076828"/>
            <a:ext cx="791868" cy="7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230</Words>
  <Application>Microsoft Office PowerPoint</Application>
  <PresentationFormat>Letter Paper (8.5x11 in)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HelloHoneycrisp</vt:lpstr>
      <vt:lpstr>Pompiere </vt:lpstr>
      <vt:lpstr>AbcTeacher</vt:lpstr>
      <vt:lpstr>Open Sans Light</vt:lpstr>
      <vt:lpstr>Calibri Light</vt:lpstr>
      <vt:lpstr>Wingdings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68</cp:revision>
  <cp:lastPrinted>2018-08-17T21:22:28Z</cp:lastPrinted>
  <dcterms:created xsi:type="dcterms:W3CDTF">2014-11-15T02:21:14Z</dcterms:created>
  <dcterms:modified xsi:type="dcterms:W3CDTF">2018-08-17T21:40:54Z</dcterms:modified>
</cp:coreProperties>
</file>