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bcPrint" panose="00000400000000000000" pitchFamily="2" charset="0"/>
      <p:regular r:id="rId8"/>
    </p:embeddedFont>
    <p:embeddedFont>
      <p:font typeface="Open Sans Light" panose="020B0604020202020204" charset="0"/>
      <p:regular r:id="rId9"/>
      <p:italic r:id="rId10"/>
    </p:embeddedFont>
    <p:embeddedFont>
      <p:font typeface="Pompiere " panose="020B0604020202020204" charset="0"/>
      <p:regular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AbcTeacher" panose="00000400000000000000" pitchFamily="2" charset="0"/>
      <p:regular r:id="rId14"/>
    </p:embeddedFont>
    <p:embeddedFont>
      <p:font typeface="HelloHoneycrisp" panose="02000603000000000000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960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January 7, 2019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1265" y="1514752"/>
            <a:ext cx="421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ompiere " panose="02000000000000000000" pitchFamily="2" charset="0"/>
              </a:rPr>
              <a:t>Welcome Back!</a:t>
            </a:r>
            <a:endParaRPr lang="en-US" sz="3200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7730" y="1846837"/>
            <a:ext cx="4220049" cy="1323439"/>
          </a:xfrm>
          <a:prstGeom prst="rect">
            <a:avLst/>
          </a:prstGeom>
          <a:noFill/>
        </p:spPr>
        <p:txBody>
          <a:bodyPr wrap="square" spcCol="91440" rtlCol="0">
            <a:spAutoFit/>
          </a:bodyPr>
          <a:lstStyle/>
          <a:p>
            <a:pPr>
              <a:lnSpc>
                <a:spcPts val="1600"/>
              </a:lnSpc>
            </a:pPr>
            <a:endParaRPr lang="en-US" sz="16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6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hope you had an amazing winter break!  I am looking forward to a great second semester.  This week we will be looking ahead and making goals for ourselves.</a:t>
            </a:r>
          </a:p>
          <a:p>
            <a:pPr>
              <a:lnSpc>
                <a:spcPts val="1600"/>
              </a:lnSpc>
            </a:pPr>
            <a:endParaRPr lang="en-US" sz="16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23852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pay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wait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paint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train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pail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clay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tray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plain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stain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away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raisin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birthday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2858" y="1437133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5803403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357" y="6228368"/>
            <a:ext cx="1564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identify the 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importance of text and graphic features.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5" y="1767734"/>
            <a:ext cx="529222" cy="3969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260071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biting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blizzard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moist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strike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whip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</a:t>
            </a: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 chill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3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Figurative Language; Idioms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add and subtract using models and the vertical method.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8" y="4483541"/>
            <a:ext cx="930997" cy="783133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322955" y="4787914"/>
            <a:ext cx="1990422" cy="1621119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341886" y="5434821"/>
            <a:ext cx="2043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bcPrint" panose="00000400000000000000" pitchFamily="2" charset="0"/>
              </a:rPr>
              <a:t>Spelling Test on Friday. </a:t>
            </a:r>
            <a:r>
              <a:rPr lang="en-US" sz="1000" dirty="0" smtClean="0">
                <a:latin typeface="AbcPrint" panose="00000400000000000000" pitchFamily="2" charset="0"/>
                <a:sym typeface="Wingdings" panose="05000000000000000000" pitchFamily="2" charset="2"/>
              </a:rPr>
              <a:t></a:t>
            </a:r>
            <a:endParaRPr lang="en-US" sz="1000" dirty="0">
              <a:latin typeface="AbcPrint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21392" y="2231945"/>
            <a:ext cx="183483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1/8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Welcome Back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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1/11 Kindergarten Registration Begins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1/15 Grade Cards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1/17 Conferences 4-6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1/21 Martin Luther King Jr. Holiday: No School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1/29 Tentative 100</a:t>
            </a:r>
            <a:r>
              <a:rPr lang="en-US" sz="800" baseline="30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th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 Day of School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2/11 Progress Reports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2/14 Valentine’s Day Party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      </a:t>
            </a:r>
            <a:r>
              <a:rPr lang="en-US" sz="2400" dirty="0">
                <a:latin typeface="Pompiere " panose="02000000000000000000" pitchFamily="2" charset="0"/>
              </a:rPr>
              <a:t>W</a:t>
            </a:r>
            <a:r>
              <a:rPr lang="en-US" sz="2400" dirty="0" smtClean="0">
                <a:latin typeface="Pompiere " panose="02000000000000000000" pitchFamily="2" charset="0"/>
              </a:rPr>
              <a:t>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5" y="7097713"/>
            <a:ext cx="1269258" cy="12718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11" y="1782167"/>
            <a:ext cx="1051447" cy="10514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6" y="4396483"/>
            <a:ext cx="777705" cy="13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4792</TotalTime>
  <Words>200</Words>
  <Application>Microsoft Office PowerPoint</Application>
  <PresentationFormat>Letter Paper (8.5x11 in)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Calibri</vt:lpstr>
      <vt:lpstr>AbcPrint</vt:lpstr>
      <vt:lpstr>Open Sans Light</vt:lpstr>
      <vt:lpstr>Pompiere </vt:lpstr>
      <vt:lpstr>Calibri Light</vt:lpstr>
      <vt:lpstr>Wingdings</vt:lpstr>
      <vt:lpstr>Arial</vt:lpstr>
      <vt:lpstr>AbcTeacher</vt:lpstr>
      <vt:lpstr>HelloHoneycrisp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118</cp:revision>
  <cp:lastPrinted>2019-01-07T22:37:38Z</cp:lastPrinted>
  <dcterms:created xsi:type="dcterms:W3CDTF">2014-11-15T02:21:14Z</dcterms:created>
  <dcterms:modified xsi:type="dcterms:W3CDTF">2019-01-08T15:56:50Z</dcterms:modified>
</cp:coreProperties>
</file>