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bcTeacher" panose="00000400000000000000" pitchFamily="2" charset="0"/>
      <p:regular r:id="rId4"/>
    </p:embeddedFont>
    <p:embeddedFont>
      <p:font typeface="Open Sans Light" panose="020B0604020202020204" charset="0"/>
      <p:regular r:id="rId5"/>
      <p:italic r:id="rId6"/>
    </p:embeddedFont>
    <p:embeddedFont>
      <p:font typeface="AbcPrint" panose="00000400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loHoneycrisp" panose="02000603000000000000" pitchFamily="2" charset="0"/>
      <p:regular r:id="rId12"/>
    </p:embeddedFont>
    <p:embeddedFont>
      <p:font typeface="Pompiere " panose="020B0604020202020204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930" y="-28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January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14,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265" y="1514752"/>
            <a:ext cx="42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Welcome Back!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7730" y="1846837"/>
            <a:ext cx="4220049" cy="1323439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hope you had an amazing winter break!  I am looking forward to a great second semester.  This week we will be looking ahead and making goals for ourselves.</a:t>
            </a:r>
          </a:p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own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ost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oap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float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both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now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loan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oat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flow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loaf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hrow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coach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grow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swallow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ocean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357" y="6228368"/>
            <a:ext cx="15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identify the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 idea of a text.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curious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motion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silence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illness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imitated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darkness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behavior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Suffix -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ly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357877"/>
            <a:ext cx="204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Reading, Spelling, and Grammar </a:t>
            </a:r>
            <a:r>
              <a:rPr lang="en-US" sz="1000" dirty="0" smtClean="0">
                <a:latin typeface="AbcPrint" panose="00000400000000000000" pitchFamily="2" charset="0"/>
              </a:rPr>
              <a:t>tests will be next Wednesday</a:t>
            </a:r>
            <a:r>
              <a:rPr lang="en-US" sz="1000" dirty="0" smtClean="0">
                <a:latin typeface="AbcPrint" panose="00000400000000000000" pitchFamily="2" charset="0"/>
              </a:rPr>
              <a:t>. </a:t>
            </a:r>
            <a:r>
              <a:rPr lang="en-US" sz="1000" dirty="0" smtClean="0">
                <a:latin typeface="AbcPrint" panose="00000400000000000000" pitchFamily="2" charset="0"/>
                <a:sym typeface="Wingdings" panose="05000000000000000000" pitchFamily="2" charset="2"/>
              </a:rPr>
              <a:t>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1392" y="2231945"/>
            <a:ext cx="1834831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1/15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Grade Cards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1/17 Conferences 4-6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1/21 Martin Luther King Jr. Holiday: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1/29 Tentative 100</a:t>
            </a:r>
            <a:r>
              <a:rPr lang="en-US" sz="800" baseline="30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th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 Day of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2/11 Progress Reports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2/14 Valentine’s Day Party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11" y="1782167"/>
            <a:ext cx="1051447" cy="10514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9" y="6960211"/>
            <a:ext cx="1184840" cy="144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5106</TotalTime>
  <Words>184</Words>
  <Application>Microsoft Office PowerPoint</Application>
  <PresentationFormat>Letter Paper (8.5x11 in)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Wingdings</vt:lpstr>
      <vt:lpstr>Arial</vt:lpstr>
      <vt:lpstr>AbcTeacher</vt:lpstr>
      <vt:lpstr>Open Sans Light</vt:lpstr>
      <vt:lpstr>AbcPrint</vt:lpstr>
      <vt:lpstr>Calibri</vt:lpstr>
      <vt:lpstr>HelloHoneycrisp</vt:lpstr>
      <vt:lpstr>Pompiere 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120</cp:revision>
  <cp:lastPrinted>2019-01-14T18:28:06Z</cp:lastPrinted>
  <dcterms:created xsi:type="dcterms:W3CDTF">2014-11-15T02:21:14Z</dcterms:created>
  <dcterms:modified xsi:type="dcterms:W3CDTF">2019-01-14T23:19:53Z</dcterms:modified>
</cp:coreProperties>
</file>