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 Light" panose="020F0302020204030204" pitchFamily="34" charset="0"/>
      <p:regular r:id="rId4"/>
      <p:italic r:id="rId5"/>
    </p:embeddedFont>
    <p:embeddedFont>
      <p:font typeface="Pompiere 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bcTeacher" panose="00000400000000000000" pitchFamily="2" charset="0"/>
      <p:regular r:id="rId11"/>
    </p:embeddedFont>
    <p:embeddedFont>
      <p:font typeface="HelloHoneycrisp" panose="02000603000000000000" pitchFamily="2" charset="0"/>
      <p:regular r:id="rId12"/>
    </p:embeddedFont>
    <p:embeddedFont>
      <p:font typeface="AbcPrint" panose="00000400000000000000" pitchFamily="2" charset="0"/>
      <p:regular r:id="rId13"/>
    </p:embeddedFont>
    <p:embeddedFont>
      <p:font typeface="Open Sans Light" panose="020B060402020202020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978" y="-4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January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21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ompiere " panose="02000000000000000000" pitchFamily="2" charset="0"/>
              </a:rPr>
              <a:t>Shopping Mall, Jungle, and Circus</a:t>
            </a:r>
            <a:endParaRPr lang="en-US" sz="28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5494" y="1620334"/>
            <a:ext cx="4220049" cy="1323439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are excited about upcoming surprises at CES!  Please be on the lookout next week for information regarding our surprise in the newsletter!</a:t>
            </a: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own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most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oap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float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both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now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loan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flow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loaf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hrow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coach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grow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swallow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ocean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identify the main idea of a text.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knowledge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curious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motion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silence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illness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imitated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darkness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behavior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Suffix -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ly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357877"/>
            <a:ext cx="204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Reading, Spelling, and Grammar tests will be </a:t>
            </a:r>
            <a:r>
              <a:rPr lang="en-US" sz="1000" dirty="0" smtClean="0">
                <a:latin typeface="AbcPrint" panose="00000400000000000000" pitchFamily="2" charset="0"/>
              </a:rPr>
              <a:t>on </a:t>
            </a:r>
            <a:r>
              <a:rPr lang="en-US" sz="1000" dirty="0" smtClean="0">
                <a:latin typeface="AbcPrint" panose="00000400000000000000" pitchFamily="2" charset="0"/>
              </a:rPr>
              <a:t>Wednesday</a:t>
            </a:r>
            <a:r>
              <a:rPr lang="en-US" sz="1000" dirty="0" smtClean="0">
                <a:latin typeface="AbcPrint" panose="00000400000000000000" pitchFamily="2" charset="0"/>
              </a:rPr>
              <a:t>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1392" y="2231945"/>
            <a:ext cx="18348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1/21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Martin Luther King Jr. Holiday: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1/29 Tentative 100</a:t>
            </a:r>
            <a:r>
              <a:rPr lang="en-US" sz="800" baseline="30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th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Day of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2/11 Progress Reports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2/14 Valentine’s Day Party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9" y="6960211"/>
            <a:ext cx="1184840" cy="1448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1" y="1738687"/>
            <a:ext cx="1162785" cy="8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6522</TotalTime>
  <Words>175</Words>
  <Application>Microsoft Office PowerPoint</Application>
  <PresentationFormat>Letter Paper (8.5x11 in)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 Light</vt:lpstr>
      <vt:lpstr>Wingdings</vt:lpstr>
      <vt:lpstr>Arial</vt:lpstr>
      <vt:lpstr>Pompiere </vt:lpstr>
      <vt:lpstr>Calibri</vt:lpstr>
      <vt:lpstr>AbcTeacher</vt:lpstr>
      <vt:lpstr>HelloHoneycrisp</vt:lpstr>
      <vt:lpstr>AbcPrint</vt:lpstr>
      <vt:lpstr>Open Sans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123</cp:revision>
  <cp:lastPrinted>2019-01-22T19:37:51Z</cp:lastPrinted>
  <dcterms:created xsi:type="dcterms:W3CDTF">2014-11-15T02:21:14Z</dcterms:created>
  <dcterms:modified xsi:type="dcterms:W3CDTF">2019-01-23T16:09:15Z</dcterms:modified>
</cp:coreProperties>
</file>