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AbcPrint" panose="00000400000000000000" pitchFamily="2" charset="0"/>
      <p:regular r:id="rId4"/>
    </p:embeddedFont>
    <p:embeddedFont>
      <p:font typeface="HelloHoneycrisp" panose="02000603000000000000" pitchFamily="2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Open Sans Light" panose="020B0604020202020204" charset="0"/>
      <p:regular r:id="rId8"/>
      <p:italic r:id="rId9"/>
    </p:embeddedFont>
    <p:embeddedFont>
      <p:font typeface="AbcTeacher" panose="000004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mpiere 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1338" y="-21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January 28, 2019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265" y="1514752"/>
            <a:ext cx="421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Pompiere " panose="02000000000000000000" pitchFamily="2" charset="0"/>
              </a:rPr>
              <a:t>The One and Only Ivan</a:t>
            </a:r>
            <a:endParaRPr lang="en-US" sz="2800" u="sng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4818" y="1632796"/>
            <a:ext cx="4220049" cy="1323439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child may read his/her book at home.  You may read it to/with them.  Please return the book each day just like their textbooks.  We </a:t>
            </a:r>
          </a:p>
          <a:p>
            <a:pPr>
              <a:lnSpc>
                <a:spcPts val="1600"/>
              </a:lnSpc>
            </a:pPr>
            <a:r>
              <a:rPr lang="en-US" sz="16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will be reading it in class.</a:t>
            </a:r>
            <a:endParaRPr lang="en-US" sz="16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cannot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pancake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maybe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baseball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playground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someone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myself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classroom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sunshine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outside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upon</a:t>
            </a:r>
          </a:p>
          <a:p>
            <a:pPr marL="228600" indent="-228600">
              <a:spcAft>
                <a:spcPts val="300"/>
              </a:spcAft>
              <a:buAutoNum type="arabicPeriod" startAt="4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nothing</a:t>
            </a: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into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inside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nobody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r>
              <a:rPr lang="en-US" sz="1000" dirty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everywhere</a:t>
            </a:r>
          </a:p>
          <a:p>
            <a:pPr marL="228600" indent="-228600">
              <a:spcAft>
                <a:spcPts val="300"/>
              </a:spcAft>
              <a:buAutoNum type="arabicPeriod" startAt="13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 startAt="4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indent="-228600">
              <a:spcAft>
                <a:spcPts val="300"/>
              </a:spcAft>
              <a:buAutoNum type="arabicPeriod"/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58" y="1437133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5803403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7" y="6228368"/>
            <a:ext cx="15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identify cause and effect in the story.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5" y="1767734"/>
            <a:ext cx="529222" cy="3969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8315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obeys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safety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attention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buddy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station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speech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shocked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enormous</a:t>
            </a:r>
          </a:p>
          <a:p>
            <a:pPr>
              <a:spcAft>
                <a:spcPts val="300"/>
              </a:spcAft>
            </a:pPr>
            <a:endParaRPr lang="en-US" sz="3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</a:t>
            </a: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Root Words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add and subtract using models and the vertical method.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322955" y="4787914"/>
            <a:ext cx="1990422" cy="1621119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341886" y="5203989"/>
            <a:ext cx="204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bcPrint" panose="00000400000000000000" pitchFamily="2" charset="0"/>
              </a:rPr>
              <a:t>Spelling and vocabulary tests will be on Thursday, and comprehension and grammar </a:t>
            </a:r>
            <a:r>
              <a:rPr lang="en-US" sz="1000" dirty="0">
                <a:latin typeface="AbcPrint" panose="00000400000000000000" pitchFamily="2" charset="0"/>
              </a:rPr>
              <a:t>t</a:t>
            </a:r>
            <a:r>
              <a:rPr lang="en-US" sz="1000" dirty="0" smtClean="0">
                <a:latin typeface="AbcPrint" panose="00000400000000000000" pitchFamily="2" charset="0"/>
              </a:rPr>
              <a:t>ests will be on Friday.. </a:t>
            </a:r>
            <a:r>
              <a:rPr lang="en-US" sz="1000" dirty="0" smtClean="0">
                <a:latin typeface="AbcPrint" panose="00000400000000000000" pitchFamily="2" charset="0"/>
                <a:sym typeface="Wingdings" panose="05000000000000000000" pitchFamily="2" charset="2"/>
              </a:rPr>
              <a:t></a:t>
            </a:r>
            <a:endParaRPr lang="en-US" sz="1000" dirty="0">
              <a:latin typeface="AbcPrint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1392" y="2231945"/>
            <a:ext cx="183483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1/21 Martin Luther King Jr. Holiday: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1/29 Tentative 100</a:t>
            </a:r>
            <a:r>
              <a:rPr lang="en-US" sz="800" baseline="30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th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 Day of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2/8 Spirit and Pride Clothing Orders Due</a:t>
            </a:r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2/11 Progress Reports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2/14 Valentine’s Day </a:t>
            </a:r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Party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2/15 Zoo Come to Visit Us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2/18 In-Service Day; No School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r>
              <a:rPr lang="en-US" sz="8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Wingdings" panose="05000000000000000000" pitchFamily="2" charset="2"/>
              </a:rPr>
              <a:t>2/22 Spring Pictures</a:t>
            </a: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  <a:sym typeface="Wingdings" panose="05000000000000000000" pitchFamily="2" charset="2"/>
            </a:endParaRPr>
          </a:p>
          <a:p>
            <a:endParaRPr lang="en-US" sz="8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      </a:t>
            </a:r>
            <a:r>
              <a:rPr lang="en-US" sz="2400" dirty="0">
                <a:latin typeface="Pompiere " panose="02000000000000000000" pitchFamily="2" charset="0"/>
              </a:rPr>
              <a:t>W</a:t>
            </a:r>
            <a:r>
              <a:rPr lang="en-US" sz="2400" dirty="0" smtClean="0">
                <a:latin typeface="Pompiere " panose="02000000000000000000" pitchFamily="2" charset="0"/>
              </a:rPr>
              <a:t>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21" y="2089331"/>
            <a:ext cx="1162785" cy="899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1" y="6985161"/>
            <a:ext cx="803981" cy="10347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4831" y="2895928"/>
            <a:ext cx="4394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 Watch</a:t>
            </a:r>
          </a:p>
          <a:p>
            <a:r>
              <a:rPr lang="en-US" dirty="0" smtClean="0"/>
              <a:t>Please be aware of possible weather storms.  Also, listen to local radio/news broadcasts for possible delays or closings.  If we miss due to snow, our testing schedule will change.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18" y="3264461"/>
            <a:ext cx="962097" cy="9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6871</TotalTime>
  <Words>247</Words>
  <Application>Microsoft Office PowerPoint</Application>
  <PresentationFormat>Letter Paper (8.5x11 in)</PresentationFormat>
  <Paragraphs>99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AbcPrint</vt:lpstr>
      <vt:lpstr>HelloHoneycrisp</vt:lpstr>
      <vt:lpstr>Calibri Light</vt:lpstr>
      <vt:lpstr>Wingdings</vt:lpstr>
      <vt:lpstr>Arial</vt:lpstr>
      <vt:lpstr>Open Sans Light</vt:lpstr>
      <vt:lpstr>AbcTeacher</vt:lpstr>
      <vt:lpstr>Calibri</vt:lpstr>
      <vt:lpstr>Pompiere 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129</cp:revision>
  <cp:lastPrinted>2019-01-24T19:47:14Z</cp:lastPrinted>
  <dcterms:created xsi:type="dcterms:W3CDTF">2014-11-15T02:21:14Z</dcterms:created>
  <dcterms:modified xsi:type="dcterms:W3CDTF">2019-01-28T19:05:16Z</dcterms:modified>
</cp:coreProperties>
</file>