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GCanYouNotLight" panose="02000303000000000000" pitchFamily="2" charset="0"/>
      <p:regular r:id="rId8"/>
    </p:embeddedFont>
    <p:embeddedFont>
      <p:font typeface="Pompiere " panose="020B0604020202020204" charset="0"/>
      <p:regular r:id="rId9"/>
    </p:embeddedFont>
    <p:embeddedFont>
      <p:font typeface="Open Sans Light" panose="020B0604020202020204" charset="0"/>
      <p:regular r:id="rId10"/>
      <p:italic r:id="rId11"/>
    </p:embeddedFont>
    <p:embeddedFont>
      <p:font typeface="HelloHoneycrisp" panose="02000603000000000000" pitchFamily="2" charset="0"/>
      <p:regular r:id="rId12"/>
    </p:embeddedFont>
    <p:embeddedFont>
      <p:font typeface="AbcPrint" panose="00000400000000000000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AbcTeacher" panose="000004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978" y="-16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66" y="2663837"/>
            <a:ext cx="1710426" cy="2280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February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11,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Pompiere " panose="02000000000000000000" pitchFamily="2" charset="0"/>
              </a:rPr>
              <a:t>The One and Only Ivan</a:t>
            </a:r>
            <a:endParaRPr lang="en-US" sz="2800" u="sng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4818" y="1632796"/>
            <a:ext cx="4220049" cy="1118255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week we are going to be reading in class.  I will </a:t>
            </a:r>
            <a:r>
              <a:rPr lang="en-US" sz="16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</a:t>
            </a: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sending a reading log sheet for that reason. </a:t>
            </a: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running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clapped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stopped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hopping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batted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selling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pinned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cutting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sitting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rubbed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missed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grabbed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mixed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going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wrapped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swelling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describe the characters, setting, and events in sequential order.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received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budget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account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disappointed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chuckled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staring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repeated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fund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Homographs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repeated addition to find the sum of objects in </a:t>
            </a:r>
            <a:r>
              <a:rPr lang="en-US" sz="120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array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ctr"/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**Review 3-digit Addition and Subtraction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5" y="3769145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03989"/>
            <a:ext cx="204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 and vocabulary tests will be on </a:t>
            </a:r>
            <a:r>
              <a:rPr lang="en-US" sz="1000" dirty="0" smtClean="0">
                <a:latin typeface="AbcPrint" panose="00000400000000000000" pitchFamily="2" charset="0"/>
              </a:rPr>
              <a:t>Thursday</a:t>
            </a:r>
            <a:r>
              <a:rPr lang="en-US" sz="1000" dirty="0" smtClean="0">
                <a:latin typeface="AbcPrint" panose="00000400000000000000" pitchFamily="2" charset="0"/>
              </a:rPr>
              <a:t>, and comprehension and grammar </a:t>
            </a:r>
            <a:r>
              <a:rPr lang="en-US" sz="1000" dirty="0">
                <a:latin typeface="AbcPrint" panose="00000400000000000000" pitchFamily="2" charset="0"/>
              </a:rPr>
              <a:t>t</a:t>
            </a:r>
            <a:r>
              <a:rPr lang="en-US" sz="1000" dirty="0" smtClean="0">
                <a:latin typeface="AbcPrint" panose="00000400000000000000" pitchFamily="2" charset="0"/>
              </a:rPr>
              <a:t>ests will be on Friday..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2/11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Progress Reports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2/14 Valentine’s Day Party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2/15 Zoo Visits CES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2/18 In-Service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2/22 Spring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Pictures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2/28 Yearbook Orders Due 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1" y="2089331"/>
            <a:ext cx="1162785" cy="899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0" y="7107008"/>
            <a:ext cx="981589" cy="121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42" y="3048591"/>
            <a:ext cx="657241" cy="657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822" y="3060444"/>
            <a:ext cx="192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GCanYouNotLight" panose="02000303000000000000" pitchFamily="2" charset="0"/>
                <a:ea typeface="AGCanYouNotLight" panose="02000303000000000000" pitchFamily="2" charset="0"/>
              </a:rPr>
              <a:t>Valentine party on Thursday!  Snack donations appreciated.  Students may exchange valentines.</a:t>
            </a:r>
            <a:endParaRPr lang="en-US" sz="1200" dirty="0">
              <a:latin typeface="AGCanYouNotLight" panose="02000303000000000000" pitchFamily="2" charset="0"/>
              <a:ea typeface="AGCanYouNotLight" panose="020003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7180</TotalTime>
  <Words>205</Words>
  <Application>Microsoft Office PowerPoint</Application>
  <PresentationFormat>Letter Paper (8.5x11 in)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AGCanYouNotLight</vt:lpstr>
      <vt:lpstr>Pompiere </vt:lpstr>
      <vt:lpstr>Open Sans Light</vt:lpstr>
      <vt:lpstr>HelloHoneycrisp</vt:lpstr>
      <vt:lpstr>AbcPrint</vt:lpstr>
      <vt:lpstr>Calibri Light</vt:lpstr>
      <vt:lpstr>Wingdings</vt:lpstr>
      <vt:lpstr>Arial</vt:lpstr>
      <vt:lpstr>AbcTeacher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133</cp:revision>
  <cp:lastPrinted>2019-02-04T16:10:59Z</cp:lastPrinted>
  <dcterms:created xsi:type="dcterms:W3CDTF">2014-11-15T02:21:14Z</dcterms:created>
  <dcterms:modified xsi:type="dcterms:W3CDTF">2019-02-11T18:39:00Z</dcterms:modified>
</cp:coreProperties>
</file>