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6950075" cy="9236075"/>
  <p:embeddedFontLst>
    <p:embeddedFont>
      <p:font typeface="AbcPrint" panose="00000400000000000000" pitchFamily="2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AGCanYouNotLight" panose="02000303000000000000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AbcTeacher" panose="00000400000000000000" pitchFamily="2" charset="0"/>
      <p:regular r:id="rId12"/>
    </p:embeddedFont>
    <p:embeddedFont>
      <p:font typeface="HelloHoneycrisp" panose="02000603000000000000" pitchFamily="2" charset="0"/>
      <p:regular r:id="rId13"/>
    </p:embeddedFont>
    <p:embeddedFont>
      <p:font typeface="Open Sans Light" panose="020B0604020202020204" charset="0"/>
      <p:regular r:id="rId14"/>
      <p:italic r:id="rId15"/>
    </p:embeddedFont>
    <p:embeddedFont>
      <p:font typeface="Pompiere 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1740" y="-16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66" y="2663837"/>
            <a:ext cx="1710426" cy="2280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white">
          <a:xfrm>
            <a:off x="205273" y="166228"/>
            <a:ext cx="642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CLASSROOM NEWS</a:t>
            </a:r>
            <a:endParaRPr lang="en-US" sz="6000" spc="3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637674" y="962522"/>
            <a:ext cx="55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Week of February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18,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2019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danielleroderick@sevier.org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1265" y="1514752"/>
            <a:ext cx="421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latin typeface="Pompiere " panose="02000000000000000000" pitchFamily="2" charset="0"/>
              </a:rPr>
              <a:t>The One and Only Ivan</a:t>
            </a:r>
            <a:endParaRPr lang="en-US" sz="2800" u="sng" dirty="0">
              <a:latin typeface="Pompiere 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4818" y="1632796"/>
            <a:ext cx="4220049" cy="1118255"/>
          </a:xfrm>
          <a:prstGeom prst="rect">
            <a:avLst/>
          </a:prstGeom>
          <a:noFill/>
        </p:spPr>
        <p:txBody>
          <a:bodyPr wrap="square" spcCol="91440" rtlCol="0">
            <a:spAutoFit/>
          </a:bodyPr>
          <a:lstStyle/>
          <a:p>
            <a:pPr>
              <a:lnSpc>
                <a:spcPts val="1600"/>
              </a:lnSpc>
            </a:pPr>
            <a:endParaRPr lang="en-US" sz="16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600"/>
              </a:lnSpc>
            </a:pPr>
            <a:endParaRPr lang="en-US" sz="16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6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week we are going to be reading in class.  I will </a:t>
            </a:r>
            <a:r>
              <a:rPr lang="en-US" sz="1600" u="sng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not</a:t>
            </a:r>
            <a:r>
              <a:rPr lang="en-US" sz="16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be sending a reading log sheet for that reason. </a:t>
            </a:r>
            <a:endParaRPr lang="en-US" sz="16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9695" y="6087989"/>
            <a:ext cx="2876445" cy="295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2876444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7" y="6104904"/>
            <a:ext cx="26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Spelling Words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894" y="6081627"/>
            <a:ext cx="1649370" cy="297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15784" y="6059913"/>
            <a:ext cx="1664701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129213" y="6076828"/>
            <a:ext cx="14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Vocabulary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64688" y="8407864"/>
            <a:ext cx="482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ompiere " panose="02000000000000000000" pitchFamily="2" charset="0"/>
              </a:rPr>
              <a:t>It’s ok to not know, </a:t>
            </a:r>
          </a:p>
          <a:p>
            <a:pPr algn="ctr"/>
            <a:r>
              <a:rPr lang="en-US" dirty="0" smtClean="0">
                <a:latin typeface="Pompiere " panose="02000000000000000000" pitchFamily="2" charset="0"/>
              </a:rPr>
              <a:t>but it’s not ok to not try.</a:t>
            </a:r>
            <a:endParaRPr lang="en-US" dirty="0">
              <a:latin typeface="Pompiere 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9856" y="6597245"/>
            <a:ext cx="2816284" cy="31700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night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kind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spy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child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light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find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right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high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wild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July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fry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sigh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by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why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behind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lightning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13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2858" y="1437133"/>
            <a:ext cx="187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Honeycrisp" panose="02000603000000000000" pitchFamily="2" charset="0"/>
                <a:ea typeface="HelloHoneycrisp" panose="02000603000000000000" pitchFamily="2" charset="0"/>
              </a:rPr>
              <a:t>Mark Your Calendar</a:t>
            </a:r>
            <a:endParaRPr lang="en-US" dirty="0">
              <a:latin typeface="HelloHoneycrisp" panose="02000603000000000000" pitchFamily="2" charset="0"/>
              <a:ea typeface="HelloHoneycrisp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05" y="5803403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Reading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566" y="6225971"/>
            <a:ext cx="1564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</a:t>
            </a:r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sequence events in a story.</a:t>
            </a:r>
            <a:endParaRPr lang="en-US" sz="12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5" y="1767734"/>
            <a:ext cx="529222" cy="39691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03025" y="6580509"/>
            <a:ext cx="1257568" cy="283154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practice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hurried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position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roared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extra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curb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cheered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final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3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Vocabulary Skill: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Antonyms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934" y="4237415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Math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76796" y="4575966"/>
            <a:ext cx="2004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use repeated addition to find the sum of objects in </a:t>
            </a:r>
            <a:r>
              <a:rPr lang="en-US" sz="120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 array</a:t>
            </a:r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algn="ctr"/>
            <a:r>
              <a:rPr lang="en-US" sz="1200" u="sng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**Review 3-digit Addition and Subtraction</a:t>
            </a:r>
            <a:endParaRPr lang="en-US" sz="1200" u="sng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35" y="3769145"/>
            <a:ext cx="930997" cy="783133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>
            <a:off x="1322955" y="4787914"/>
            <a:ext cx="1990422" cy="1621119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1076211">
            <a:off x="1341886" y="5203989"/>
            <a:ext cx="2043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bcPrint" panose="00000400000000000000" pitchFamily="2" charset="0"/>
              </a:rPr>
              <a:t>Spelling and vocabulary tests will be on Thursday, and comprehension and grammar </a:t>
            </a:r>
            <a:r>
              <a:rPr lang="en-US" sz="1000" dirty="0">
                <a:latin typeface="AbcPrint" panose="00000400000000000000" pitchFamily="2" charset="0"/>
              </a:rPr>
              <a:t>t</a:t>
            </a:r>
            <a:r>
              <a:rPr lang="en-US" sz="1000" dirty="0" smtClean="0">
                <a:latin typeface="AbcPrint" panose="00000400000000000000" pitchFamily="2" charset="0"/>
              </a:rPr>
              <a:t>ests will be on Friday.. </a:t>
            </a:r>
            <a:r>
              <a:rPr lang="en-US" sz="1000" dirty="0" smtClean="0">
                <a:latin typeface="AbcPrint" panose="00000400000000000000" pitchFamily="2" charset="0"/>
                <a:sym typeface="Wingdings" panose="05000000000000000000" pitchFamily="2" charset="2"/>
              </a:rPr>
              <a:t> Next Week</a:t>
            </a:r>
            <a:endParaRPr lang="en-US" sz="1000" dirty="0">
              <a:latin typeface="AbcPrint" panose="000004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668" y="2256388"/>
            <a:ext cx="1834831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2/22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Spring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Pictures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2/25 Book Bonanza Shirts: Wear a long-sleeve shirt to wear under your child’s t-shirt.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2/26 Favorite Circus Character Day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2/27 Favorite Zoo Animal Day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2/28 Hero Day</a:t>
            </a:r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2/28 Yearbook Orders Due </a:t>
            </a:r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3/1 Favorite Book Character Day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3/4 Grade Cards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3/5 Conferences 5-7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3/6 MUSE Visit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3/12 Zoo Field Trip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3/13 MUSE Visit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00000000000000000" pitchFamily="2" charset="0"/>
              </a:rPr>
              <a:t>    </a:t>
            </a:r>
            <a:r>
              <a:rPr lang="en-US" sz="2400" dirty="0" smtClean="0">
                <a:latin typeface="Pompiere " panose="02000000000000000000" pitchFamily="2" charset="0"/>
              </a:rPr>
              <a:t>  </a:t>
            </a:r>
            <a:r>
              <a:rPr lang="en-US" sz="2400" dirty="0">
                <a:latin typeface="Pompiere " panose="02000000000000000000" pitchFamily="2" charset="0"/>
              </a:rPr>
              <a:t>W</a:t>
            </a:r>
            <a:r>
              <a:rPr lang="en-US" sz="2400" dirty="0" smtClean="0">
                <a:latin typeface="Pompiere " panose="02000000000000000000" pitchFamily="2" charset="0"/>
              </a:rPr>
              <a:t>HAT’S HAPPENING THIS WEEK</a:t>
            </a:r>
            <a:endParaRPr lang="en-US" sz="2400" dirty="0">
              <a:latin typeface="Pompiere 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21" y="2089331"/>
            <a:ext cx="1162785" cy="89999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85822" y="3060444"/>
            <a:ext cx="1924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GCanYouNotLight" panose="02000303000000000000" pitchFamily="2" charset="0"/>
                <a:ea typeface="AGCanYouNotLight" panose="02000303000000000000" pitchFamily="2" charset="0"/>
              </a:rPr>
              <a:t>Yearbook pre-sale will be through February 28</a:t>
            </a:r>
            <a:r>
              <a:rPr lang="en-US" sz="1200" baseline="30000" dirty="0" smtClean="0">
                <a:latin typeface="AGCanYouNotLight" panose="02000303000000000000" pitchFamily="2" charset="0"/>
                <a:ea typeface="AGCanYouNotLight" panose="02000303000000000000" pitchFamily="2" charset="0"/>
              </a:rPr>
              <a:t>th</a:t>
            </a:r>
            <a:r>
              <a:rPr lang="en-US" sz="1200" dirty="0" smtClean="0">
                <a:latin typeface="AGCanYouNotLight" panose="02000303000000000000" pitchFamily="2" charset="0"/>
                <a:ea typeface="AGCanYouNotLight" panose="02000303000000000000" pitchFamily="2" charset="0"/>
              </a:rPr>
              <a:t>.  </a:t>
            </a:r>
            <a:endParaRPr lang="en-US" sz="1200" dirty="0">
              <a:latin typeface="AGCanYouNotLight" panose="02000303000000000000" pitchFamily="2" charset="0"/>
              <a:ea typeface="AGCanYouNotLight" panose="02000303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18" y="7069491"/>
            <a:ext cx="1436406" cy="124856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65" y="2652677"/>
            <a:ext cx="932529" cy="114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7197</TotalTime>
  <Words>228</Words>
  <Application>Microsoft Office PowerPoint</Application>
  <PresentationFormat>Letter Paper (8.5x11 in)</PresentationFormat>
  <Paragraphs>108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AbcPrint</vt:lpstr>
      <vt:lpstr>Calibri Light</vt:lpstr>
      <vt:lpstr>Wingdings</vt:lpstr>
      <vt:lpstr>Arial</vt:lpstr>
      <vt:lpstr>AGCanYouNotLight</vt:lpstr>
      <vt:lpstr>Calibri</vt:lpstr>
      <vt:lpstr>AbcTeacher</vt:lpstr>
      <vt:lpstr>HelloHoneycrisp</vt:lpstr>
      <vt:lpstr>Open Sans Light</vt:lpstr>
      <vt:lpstr>Pompiere 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support</cp:lastModifiedBy>
  <cp:revision>136</cp:revision>
  <cp:lastPrinted>2019-02-04T16:10:59Z</cp:lastPrinted>
  <dcterms:created xsi:type="dcterms:W3CDTF">2014-11-15T02:21:14Z</dcterms:created>
  <dcterms:modified xsi:type="dcterms:W3CDTF">2019-02-21T13:26:43Z</dcterms:modified>
</cp:coreProperties>
</file>