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GCanYouNotLight" panose="02000303000000000000" pitchFamily="2" charset="0"/>
      <p:regular r:id="rId4"/>
    </p:embeddedFont>
    <p:embeddedFont>
      <p:font typeface="AbcPrint" panose="00000400000000000000" pitchFamily="2" charset="0"/>
      <p:regular r:id="rId5"/>
    </p:embeddedFont>
    <p:embeddedFont>
      <p:font typeface="Open Sans Light" panose="020B060402020202020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loHoneycrisp" panose="02000603000000000000" pitchFamily="2" charset="0"/>
      <p:regular r:id="rId12"/>
    </p:embeddedFont>
    <p:embeddedFont>
      <p:font typeface="AbcTeacher" panose="00000400000000000000" pitchFamily="2" charset="0"/>
      <p:regular r:id="rId13"/>
    </p:embeddedFont>
    <p:embeddedFont>
      <p:font typeface="Pompiere 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72" d="100"/>
          <a:sy n="172" d="100"/>
        </p:scale>
        <p:origin x="1332" y="-17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66" y="2663837"/>
            <a:ext cx="1710426" cy="2280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February 25, 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Pompiere " panose="02000000000000000000" pitchFamily="2" charset="0"/>
              </a:rPr>
              <a:t>The One and Only Ivan</a:t>
            </a:r>
            <a:endParaRPr lang="en-US" sz="2800" u="sng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4818" y="1632796"/>
            <a:ext cx="4220049" cy="1118255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week we are going to be reading in class.  I will </a:t>
            </a:r>
            <a:r>
              <a:rPr lang="en-US" sz="16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</a:t>
            </a: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sending a reading log sheet for that reason. </a:t>
            </a: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night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kind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spy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child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right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wild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July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fry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sigh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behind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lightning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sequence events in a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practice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hurried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position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roared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extra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curb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cheered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final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Antonyms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use data in a graph </a:t>
            </a:r>
            <a:r>
              <a:rPr lang="en-US" sz="120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problem solve.</a:t>
            </a:r>
            <a:endParaRPr lang="en-US" sz="12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**Review 3-digit Addition and Subtraction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5" y="3769145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be on </a:t>
            </a:r>
            <a:r>
              <a:rPr lang="en-US" sz="1000" u="sng" dirty="0" smtClean="0">
                <a:latin typeface="AbcPrint" panose="00000400000000000000" pitchFamily="2" charset="0"/>
              </a:rPr>
              <a:t>Friday</a:t>
            </a:r>
            <a:r>
              <a:rPr lang="en-US" sz="1000" dirty="0" smtClean="0">
                <a:latin typeface="AbcPrint" panose="00000400000000000000" pitchFamily="2" charset="0"/>
              </a:rPr>
              <a:t>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2/27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Favorite Zoo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Animal/Circus Character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2/28 Hero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2/28 Family Literacy Night 4-6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 Favorite Book Character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3/4 Grade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3/4 Yearbook Orders Due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3/5 Book Fair Shopping Day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3/5 Conferences 5-7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3/6 MUSE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3/11 </a:t>
            </a:r>
            <a:r>
              <a:rPr lang="en-US" sz="80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Class Picture Orders Due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3/12 Zoo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3/13 MUSE 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1" y="2089331"/>
            <a:ext cx="1162785" cy="899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822" y="3060444"/>
            <a:ext cx="192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GCanYouNotLight" panose="02000303000000000000" pitchFamily="2" charset="0"/>
                <a:ea typeface="AGCanYouNotLight" panose="02000303000000000000" pitchFamily="2" charset="0"/>
              </a:rPr>
              <a:t>Yearbook pre-sale will be through </a:t>
            </a:r>
            <a:r>
              <a:rPr lang="en-US" sz="1200" dirty="0" smtClean="0">
                <a:latin typeface="AGCanYouNotLight" panose="02000303000000000000" pitchFamily="2" charset="0"/>
                <a:ea typeface="AGCanYouNotLight" panose="02000303000000000000" pitchFamily="2" charset="0"/>
              </a:rPr>
              <a:t>March 4th.  </a:t>
            </a:r>
            <a:endParaRPr lang="en-US" sz="1200" dirty="0">
              <a:latin typeface="AGCanYouNotLight" panose="02000303000000000000" pitchFamily="2" charset="0"/>
              <a:ea typeface="AGCanYouNotLight" panose="02000303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8" y="7069491"/>
            <a:ext cx="1436406" cy="12485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5" y="2652677"/>
            <a:ext cx="932529" cy="11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7672</TotalTime>
  <Words>208</Words>
  <Application>Microsoft Office PowerPoint</Application>
  <PresentationFormat>Letter Paper (8.5x11 in)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Wingdings</vt:lpstr>
      <vt:lpstr>Arial</vt:lpstr>
      <vt:lpstr>AGCanYouNotLight</vt:lpstr>
      <vt:lpstr>AbcPrint</vt:lpstr>
      <vt:lpstr>Open Sans Light</vt:lpstr>
      <vt:lpstr>Calibri</vt:lpstr>
      <vt:lpstr>HelloHoneycrisp</vt:lpstr>
      <vt:lpstr>AbcTeacher</vt:lpstr>
      <vt:lpstr>Pompiere 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139</cp:revision>
  <cp:lastPrinted>2019-02-27T18:16:43Z</cp:lastPrinted>
  <dcterms:created xsi:type="dcterms:W3CDTF">2014-11-15T02:21:14Z</dcterms:created>
  <dcterms:modified xsi:type="dcterms:W3CDTF">2019-02-27T18:19:27Z</dcterms:modified>
</cp:coreProperties>
</file>