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HelloHoneycrisp" panose="02000603000000000000" pitchFamily="2" charset="0"/>
      <p:regular r:id="rId4"/>
    </p:embeddedFont>
    <p:embeddedFont>
      <p:font typeface="AbcPrint" panose="000004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Light" panose="020B0604020202020204" charset="0"/>
      <p:regular r:id="rId10"/>
      <p:italic r:id="rId11"/>
    </p:embeddedFont>
    <p:embeddedFont>
      <p:font typeface="AbcTeacher" panose="00000400000000000000" pitchFamily="2" charset="0"/>
      <p:regular r:id="rId12"/>
    </p:embeddedFont>
    <p:embeddedFont>
      <p:font typeface="AGCanYouNotBold" panose="02000803000000000000" pitchFamily="2" charset="0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ompiere 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1110" y="-26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goo.gl/EUqvE6" TargetMode="External"/><Relationship Id="rId4" Type="http://schemas.openxmlformats.org/officeDocument/2006/relationships/hyperlink" Target="https://goo.gl/ZzGd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March 4,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dark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arm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park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party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spark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jar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carpet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apartment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text and graphic features to better understand the events in the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4470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assistant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agreed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polite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failed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tearing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wisdom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cleared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trouble</a:t>
            </a: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Synonyms; Shades of Meaning-  Words that have the same meaning, but slight difference.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use data in a graph to problem solve.</a:t>
            </a:r>
          </a:p>
          <a:p>
            <a:pPr algn="ctr"/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**Review 3-digit Addition and Subtraction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5" y="3769145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be </a:t>
            </a:r>
            <a:r>
              <a:rPr lang="en-US" sz="1000" dirty="0" smtClean="0">
                <a:latin typeface="AbcPrint" panose="00000400000000000000" pitchFamily="2" charset="0"/>
              </a:rPr>
              <a:t>NEXT WEDNESDAY</a:t>
            </a:r>
            <a:r>
              <a:rPr lang="en-US" sz="1000" dirty="0" smtClean="0">
                <a:latin typeface="AbcPrint" panose="00000400000000000000" pitchFamily="2" charset="0"/>
              </a:rPr>
              <a:t>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3/4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Grade Cards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3/4 Yearbook Orders Due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3/5 Book Fair Shopping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3/5 Conferences 5-7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3/6 MUSE 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3/11 Class Picture Orders Due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3/12 Zoo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3/13 MUSE 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</a:t>
            </a:r>
            <a:r>
              <a:rPr lang="en-US" sz="2400" dirty="0" smtClean="0">
                <a:latin typeface="Pompiere " panose="02000000000000000000" pitchFamily="2" charset="0"/>
              </a:rPr>
              <a:t>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297" y="1665838"/>
            <a:ext cx="427829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Concessions will be on Thursday this week.</a:t>
            </a:r>
          </a:p>
          <a:p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Please help our school by completing the</a:t>
            </a:r>
          </a:p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Parent </a:t>
            </a:r>
            <a:r>
              <a:rPr lang="en-US" sz="11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&amp; Family </a:t>
            </a:r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Survey.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English-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4"/>
              </a:rPr>
              <a:t>https://goo.gl/ZzGdQs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       Spanish-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5"/>
              </a:rPr>
              <a:t>goo.gl/EUqvE6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25" y="1476191"/>
            <a:ext cx="1042684" cy="8339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" y="6996935"/>
            <a:ext cx="16859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8058</TotalTime>
  <Words>200</Words>
  <Application>Microsoft Office PowerPoint</Application>
  <PresentationFormat>Letter Paper (8.5x11 in)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HelloHoneycrisp</vt:lpstr>
      <vt:lpstr>AbcPrint</vt:lpstr>
      <vt:lpstr>Calibri</vt:lpstr>
      <vt:lpstr>Open Sans Light</vt:lpstr>
      <vt:lpstr>AbcTeacher</vt:lpstr>
      <vt:lpstr>AGCanYouNotBold</vt:lpstr>
      <vt:lpstr>Calibri Light</vt:lpstr>
      <vt:lpstr>Wingdings</vt:lpstr>
      <vt:lpstr>Arial</vt:lpstr>
      <vt:lpstr>Pompiere 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142</cp:revision>
  <cp:lastPrinted>2019-03-04T18:29:19Z</cp:lastPrinted>
  <dcterms:created xsi:type="dcterms:W3CDTF">2014-11-15T02:21:14Z</dcterms:created>
  <dcterms:modified xsi:type="dcterms:W3CDTF">2019-03-04T22:27:03Z</dcterms:modified>
</cp:coreProperties>
</file>