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AbcPrint" panose="00000400000000000000" pitchFamily="2" charset="0"/>
      <p:regular r:id="rId4"/>
    </p:embeddedFont>
    <p:embeddedFont>
      <p:font typeface="AGCanYouNotBold" panose="02000803000000000000" pitchFamily="2" charset="0"/>
      <p:bold r:id="rId5"/>
    </p:embeddedFont>
    <p:embeddedFont>
      <p:font typeface="AGCanYouNot" panose="02000603000000000000" pitchFamily="2" charset="0"/>
      <p:regular r:id="rId6"/>
    </p:embeddedFont>
    <p:embeddedFont>
      <p:font typeface="Open Sans Light" panose="020B060402020202020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elloHoneycrisp" panose="02000603000000000000" pitchFamily="2" charset="0"/>
      <p:regular r:id="rId13"/>
    </p:embeddedFont>
    <p:embeddedFont>
      <p:font typeface="Pompiere " panose="020B0604020202020204" charset="0"/>
      <p:regular r:id="rId14"/>
    </p:embeddedFont>
    <p:embeddedFont>
      <p:font typeface="AbcTeacher" panose="00000400000000000000" pitchFamily="2" charset="0"/>
      <p:regular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91" d="100"/>
          <a:sy n="91" d="100"/>
        </p:scale>
        <p:origin x="408" y="-111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handoutMaster" Target="handoutMasters/handout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://goo.gl/EUqvE6" TargetMode="External"/><Relationship Id="rId4" Type="http://schemas.openxmlformats.org/officeDocument/2006/relationships/hyperlink" Target="https://goo.gl/ZzGdQ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March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11,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2019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31700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</a:t>
            </a: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dark</a:t>
            </a: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arm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star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park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yard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party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hard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farm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start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spark</a:t>
            </a: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art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jar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carpet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apartment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2858" y="1437133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05" y="5803403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566" y="6225971"/>
            <a:ext cx="1564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use text and graphic features to better understand the events in the story.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5" y="1767734"/>
            <a:ext cx="529222" cy="3969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03025" y="6580509"/>
            <a:ext cx="1257568" cy="34470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assistant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agreed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polite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failed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tearing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wisdom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cleared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trouble</a:t>
            </a:r>
            <a:endParaRPr lang="en-US" sz="3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Synonyms; Shades of Meaning-  Words that have the same meaning, but slight difference.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934" y="4237415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6796" y="4575966"/>
            <a:ext cx="2004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count money and problem solve using money amounts.</a:t>
            </a:r>
            <a:endParaRPr lang="en-US" sz="12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US" sz="1200" u="sng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**Review 3-digit Addition and Subtraction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84" y="4535632"/>
            <a:ext cx="930997" cy="783133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1322955" y="4787914"/>
            <a:ext cx="1990422" cy="1621119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076211">
            <a:off x="1341886" y="5280933"/>
            <a:ext cx="20435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bcPrint" panose="00000400000000000000" pitchFamily="2" charset="0"/>
              </a:rPr>
              <a:t>Spelling, Comprehension, Vocabulary, and Grammar tests will be NEXT WEDNESDAY.</a:t>
            </a:r>
            <a:endParaRPr lang="en-US" sz="1000" dirty="0">
              <a:latin typeface="AbcPrint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668" y="2256388"/>
            <a:ext cx="1834831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3/11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Class Picture Orders Due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3/12 Zoo Field Trip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3/13 MUSE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Visit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3/28 Box Tops Due for March: Colored Hair 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4/1-4/5 Spring Break: No School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4/10 Fire Safety 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4/19 Half-Day of School: Dismissal at 10:45</a:t>
            </a:r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      WHAT’S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2297" y="1665838"/>
            <a:ext cx="42782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GCanYouNotBold" panose="02000803000000000000" pitchFamily="2" charset="0"/>
                <a:ea typeface="AGCanYouNotBold" panose="02000803000000000000" pitchFamily="2" charset="0"/>
              </a:rPr>
              <a:t>Please </a:t>
            </a:r>
            <a:r>
              <a:rPr lang="en-US" sz="1100" b="1" dirty="0" smtClean="0">
                <a:latin typeface="AGCanYouNotBold" panose="02000803000000000000" pitchFamily="2" charset="0"/>
                <a:ea typeface="AGCanYouNotBold" panose="02000803000000000000" pitchFamily="2" charset="0"/>
              </a:rPr>
              <a:t>help our school by completing the</a:t>
            </a:r>
          </a:p>
          <a:p>
            <a:r>
              <a:rPr lang="en-US" sz="1100" b="1" dirty="0" smtClean="0">
                <a:latin typeface="AGCanYouNotBold" panose="02000803000000000000" pitchFamily="2" charset="0"/>
                <a:ea typeface="AGCanYouNotBold" panose="02000803000000000000" pitchFamily="2" charset="0"/>
              </a:rPr>
              <a:t>Parent </a:t>
            </a:r>
            <a:r>
              <a:rPr lang="en-US" sz="1100" b="1" dirty="0">
                <a:latin typeface="AGCanYouNotBold" panose="02000803000000000000" pitchFamily="2" charset="0"/>
                <a:ea typeface="AGCanYouNotBold" panose="02000803000000000000" pitchFamily="2" charset="0"/>
              </a:rPr>
              <a:t>&amp; Family </a:t>
            </a:r>
            <a:r>
              <a:rPr lang="en-US" sz="1100" b="1" dirty="0" smtClean="0">
                <a:latin typeface="AGCanYouNotBold" panose="02000803000000000000" pitchFamily="2" charset="0"/>
                <a:ea typeface="AGCanYouNotBold" panose="02000803000000000000" pitchFamily="2" charset="0"/>
              </a:rPr>
              <a:t>Survey.</a:t>
            </a:r>
            <a:endParaRPr lang="en-US" sz="1100" b="1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r>
              <a:rPr lang="en-US" sz="1100" dirty="0">
                <a:latin typeface="AGCanYouNotBold" panose="02000803000000000000" pitchFamily="2" charset="0"/>
                <a:ea typeface="AGCanYouNotBold" panose="02000803000000000000" pitchFamily="2" charset="0"/>
              </a:rPr>
              <a:t>English- (</a:t>
            </a:r>
            <a:r>
              <a:rPr lang="en-US" sz="1100" dirty="0">
                <a:latin typeface="AGCanYouNotBold" panose="02000803000000000000" pitchFamily="2" charset="0"/>
                <a:ea typeface="AGCanYouNotBold" panose="02000803000000000000" pitchFamily="2" charset="0"/>
                <a:hlinkClick r:id="rId4"/>
              </a:rPr>
              <a:t>https://goo.gl/ZzGdQs</a:t>
            </a:r>
            <a:r>
              <a:rPr lang="en-US" sz="1100" dirty="0">
                <a:latin typeface="AGCanYouNotBold" panose="02000803000000000000" pitchFamily="2" charset="0"/>
                <a:ea typeface="AGCanYouNotBold" panose="02000803000000000000" pitchFamily="2" charset="0"/>
              </a:rPr>
              <a:t>)       Spanish- (</a:t>
            </a:r>
            <a:r>
              <a:rPr lang="en-US" sz="1100" dirty="0">
                <a:latin typeface="AGCanYouNotBold" panose="02000803000000000000" pitchFamily="2" charset="0"/>
                <a:ea typeface="AGCanYouNotBold" panose="02000803000000000000" pitchFamily="2" charset="0"/>
                <a:hlinkClick r:id="rId5"/>
              </a:rPr>
              <a:t>goo.gl/EUqvE6</a:t>
            </a:r>
            <a:r>
              <a:rPr lang="en-US" sz="1100" dirty="0">
                <a:latin typeface="AGCanYouNotBold" panose="02000803000000000000" pitchFamily="2" charset="0"/>
                <a:ea typeface="AGCanYouNotBold" panose="02000803000000000000" pitchFamily="2" charset="0"/>
              </a:rPr>
              <a:t>)</a:t>
            </a:r>
            <a:endParaRPr lang="en-US" sz="1100" b="1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1" y="6996935"/>
            <a:ext cx="1685925" cy="1352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98" y="2499279"/>
            <a:ext cx="1390849" cy="10431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0156" y="2367004"/>
            <a:ext cx="33878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GCanYouNot" panose="02000603000000000000" pitchFamily="2" charset="0"/>
                <a:ea typeface="AGCanYouNot" panose="02000603000000000000" pitchFamily="2" charset="0"/>
              </a:rPr>
              <a:t>Zoo field trip is on Tuesday, March 12</a:t>
            </a:r>
            <a:r>
              <a:rPr lang="en-US" sz="1600" baseline="30000" dirty="0" smtClean="0">
                <a:latin typeface="AGCanYouNot" panose="02000603000000000000" pitchFamily="2" charset="0"/>
                <a:ea typeface="AGCanYouNot" panose="02000603000000000000" pitchFamily="2" charset="0"/>
              </a:rPr>
              <a:t>th</a:t>
            </a:r>
            <a:r>
              <a:rPr lang="en-US" sz="1600" dirty="0" smtClean="0">
                <a:latin typeface="AGCanYouNot" panose="02000603000000000000" pitchFamily="2" charset="0"/>
                <a:ea typeface="AGCanYouNot" panose="02000603000000000000" pitchFamily="2" charset="0"/>
              </a:rPr>
              <a:t>.  Students should wear tennis shoes and a light jacket.  They must bring their backpacks to carry their lunches.  Folders and Reading books may be left at home on Tuesday, but returned on Wednesday.</a:t>
            </a:r>
            <a:endParaRPr lang="en-US" sz="1600" dirty="0">
              <a:latin typeface="AGCanYouNot" panose="02000603000000000000" pitchFamily="2" charset="0"/>
              <a:ea typeface="AGCanYouNo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8224</TotalTime>
  <Words>248</Words>
  <Application>Microsoft Office PowerPoint</Application>
  <PresentationFormat>Letter Paper (8.5x11 in)</PresentationFormat>
  <Paragraphs>80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Wingdings</vt:lpstr>
      <vt:lpstr>Arial</vt:lpstr>
      <vt:lpstr>AbcPrint</vt:lpstr>
      <vt:lpstr>AGCanYouNotBold</vt:lpstr>
      <vt:lpstr>AGCanYouNot</vt:lpstr>
      <vt:lpstr>Open Sans Light</vt:lpstr>
      <vt:lpstr>Calibri</vt:lpstr>
      <vt:lpstr>HelloHoneycrisp</vt:lpstr>
      <vt:lpstr>Pompiere </vt:lpstr>
      <vt:lpstr>AbcTeacher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146</cp:revision>
  <cp:lastPrinted>2019-03-11T15:31:36Z</cp:lastPrinted>
  <dcterms:created xsi:type="dcterms:W3CDTF">2014-11-15T02:21:14Z</dcterms:created>
  <dcterms:modified xsi:type="dcterms:W3CDTF">2019-03-11T17:46:43Z</dcterms:modified>
</cp:coreProperties>
</file>