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bcTeacher" panose="00000400000000000000" pitchFamily="2" charset="0"/>
      <p:regular r:id="rId8"/>
    </p:embeddedFont>
    <p:embeddedFont>
      <p:font typeface="Pompiere " panose="020B0604020202020204" charset="0"/>
      <p:regular r:id="rId9"/>
    </p:embeddedFont>
    <p:embeddedFont>
      <p:font typeface="HelloHoneycrisp" panose="02000603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Open Sans Light" panose="020B060402020202020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83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August 27, 2018 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We love to write!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428" y="2029133"/>
            <a:ext cx="2035467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did a great job last week writing a narrative about somewhere they went this summer.  This week we are writing a narrative </a:t>
            </a:r>
          </a:p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in a friendly letter.  Please ask your child about his/her crayon’s letter.</a:t>
            </a:r>
            <a:endParaRPr lang="en-US" sz="14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Please remember to send your child with a snack every day.  We have a late lunch, and their tummies are getting rumbly well before then.</a:t>
            </a: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2662" y="4085713"/>
            <a:ext cx="2663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read </a:t>
            </a:r>
            <a:r>
              <a:rPr lang="en-US" sz="900" i="1" u="sng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Day the Crayons Quit</a:t>
            </a:r>
            <a:r>
              <a:rPr lang="en-US" sz="9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class.</a:t>
            </a:r>
            <a:endParaRPr lang="en-US" sz="9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wet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job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hug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rest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spot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mud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left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help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plum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nut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net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hot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get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not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lunch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spend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SHORT VOWELS, CVC SYLLABLE PATTERN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551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</a:rPr>
              <a:t>8/27 wear </a:t>
            </a:r>
            <a:r>
              <a:rPr lang="en-US" sz="900" dirty="0">
                <a:latin typeface="AbcTeacher" panose="00000400000000000000" pitchFamily="2" charset="0"/>
              </a:rPr>
              <a:t>orange</a:t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8/28 wear </a:t>
            </a:r>
            <a:r>
              <a:rPr lang="en-US" sz="900" dirty="0">
                <a:latin typeface="AbcTeacher" panose="00000400000000000000" pitchFamily="2" charset="0"/>
              </a:rPr>
              <a:t>black and white</a:t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8/29 wear pink or brown</a:t>
            </a:r>
          </a:p>
          <a:p>
            <a:endParaRPr lang="en-US" sz="900" dirty="0">
              <a:latin typeface="AbcTeacher" panose="00000400000000000000" pitchFamily="2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</a:rPr>
              <a:t>8/30 wear </a:t>
            </a:r>
            <a:r>
              <a:rPr lang="en-US" sz="900" dirty="0">
                <a:latin typeface="AbcTeacher" panose="00000400000000000000" pitchFamily="2" charset="0"/>
              </a:rPr>
              <a:t>rainbow or favorite color</a:t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>​8/31 </a:t>
            </a:r>
            <a:r>
              <a:rPr lang="en-US" sz="900" dirty="0" smtClean="0">
                <a:latin typeface="AbcTeacher" panose="00000400000000000000" pitchFamily="2" charset="0"/>
              </a:rPr>
              <a:t>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9/3 No School</a:t>
            </a:r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99" y="682271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43" y="7239791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comparing and contrasting, and questioning in </a:t>
            </a:r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My Family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remembered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porch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crown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spend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stuck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visit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cousin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piano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Using a Glossary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5272" y="436217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9654" y="476710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decompose numbers to add and subtract fluently.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1" y="6076828"/>
            <a:ext cx="791868" cy="79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80" y="2576797"/>
            <a:ext cx="4255314" cy="9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242</Words>
  <Application>Microsoft Office PowerPoint</Application>
  <PresentationFormat>Letter Paper (8.5x11 in)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AbcTeacher</vt:lpstr>
      <vt:lpstr>Pompiere </vt:lpstr>
      <vt:lpstr>HelloHoneycrisp</vt:lpstr>
      <vt:lpstr>Calibri Light</vt:lpstr>
      <vt:lpstr>Wingdings</vt:lpstr>
      <vt:lpstr>Arial</vt:lpstr>
      <vt:lpstr>Open Sans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71</cp:revision>
  <cp:lastPrinted>2018-08-27T15:09:15Z</cp:lastPrinted>
  <dcterms:created xsi:type="dcterms:W3CDTF">2014-11-15T02:21:14Z</dcterms:created>
  <dcterms:modified xsi:type="dcterms:W3CDTF">2018-08-27T15:09:50Z</dcterms:modified>
</cp:coreProperties>
</file>