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Open Sans Light" panose="020B0604020202020204" charset="0"/>
      <p:regular r:id="rId4"/>
      <p:italic r:id="rId5"/>
    </p:embeddedFont>
    <p:embeddedFont>
      <p:font typeface="Pompiere " panose="020B0604020202020204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AGCanYouNotBold" panose="02000803000000000000" pitchFamily="2" charset="0"/>
      <p:bold r:id="rId9"/>
    </p:embeddedFont>
    <p:embeddedFont>
      <p:font typeface="HelloHoneycrisp" panose="02000603000000000000" pitchFamily="2" charset="0"/>
      <p:regular r:id="rId10"/>
    </p:embeddedFont>
    <p:embeddedFont>
      <p:font typeface="AbcTeacher" panose="00000400000000000000" pitchFamily="2" charset="0"/>
      <p:regular r:id="rId11"/>
    </p:embeddedFont>
    <p:embeddedFont>
      <p:font typeface="AbcPrint" panose="0000040000000000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GCanYouNot" panose="02000603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95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goo.gl/EUqvE6" TargetMode="External"/><Relationship Id="rId4" Type="http://schemas.openxmlformats.org/officeDocument/2006/relationships/hyperlink" Target="https://goo.gl/ZzGd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March 18, 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horn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story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fork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score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store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corn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morning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shore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short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born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tore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forget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report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force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66" y="6225971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compare and contrast characters and Dex to himself as he changes.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990627" y="6443356"/>
            <a:ext cx="1992195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depended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sore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sprang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studied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gazing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hero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exercise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overlooked</a:t>
            </a: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Prefix over-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Understand a word with the known prefix, over-. 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Ex. over meaning above, beyond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overeat- eat beyond fill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count money and problem solve using money amounts.</a:t>
            </a:r>
          </a:p>
          <a:p>
            <a:pPr algn="ctr"/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**Review 3-digit Addition and Subtraction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61" y="4094509"/>
            <a:ext cx="581441" cy="489095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80933"/>
            <a:ext cx="2043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Spelling, Comprehension, Vocabulary, and Grammar tests will </a:t>
            </a:r>
            <a:r>
              <a:rPr lang="en-US" sz="1000" dirty="0" smtClean="0">
                <a:latin typeface="AbcPrint" panose="00000400000000000000" pitchFamily="2" charset="0"/>
              </a:rPr>
              <a:t>be </a:t>
            </a:r>
            <a:r>
              <a:rPr lang="en-US" sz="1000" dirty="0" smtClean="0">
                <a:latin typeface="AbcPrint" panose="00000400000000000000" pitchFamily="2" charset="0"/>
              </a:rPr>
              <a:t>FRIDAY.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3/11-3/22 Leprechaun Wars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3/28 Box Tops Due for March: Colored Hair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4/1-4/5 Spring Break: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4/10 Fire Safety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4/19 Half-Day of School: Dismissal at 10:45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7558" y="1543415"/>
            <a:ext cx="42782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Please help our school by completing the</a:t>
            </a:r>
          </a:p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Parent </a:t>
            </a:r>
            <a:r>
              <a:rPr lang="en-US" sz="11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&amp; Family </a:t>
            </a:r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Survey.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English-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4"/>
              </a:rPr>
              <a:t>https://goo.gl/ZzGdQs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       Spanish-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5"/>
              </a:rPr>
              <a:t>goo.gl/EUqvE6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1946" y="2347947"/>
            <a:ext cx="1558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We had a WILD time at the zoo.  Thank you to the chaperones for helping coral our class.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2" y="7024009"/>
            <a:ext cx="1074036" cy="1383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97" y="2154956"/>
            <a:ext cx="2702257" cy="2026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68" y="4348185"/>
            <a:ext cx="617640" cy="6583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56882" y="4326034"/>
            <a:ext cx="2319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Students are participating in Leprechaun Wars through March 22</a:t>
            </a:r>
            <a:r>
              <a:rPr lang="en-US" sz="1400" baseline="300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nd</a:t>
            </a:r>
            <a:r>
              <a:rPr lang="en-US" sz="14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.  Good luck!</a:t>
            </a:r>
            <a:endParaRPr lang="en-US" sz="14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8711</TotalTime>
  <Words>230</Words>
  <Application>Microsoft Office PowerPoint</Application>
  <PresentationFormat>Letter Paper (8.5x11 in)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Open Sans Light</vt:lpstr>
      <vt:lpstr>Pompiere </vt:lpstr>
      <vt:lpstr>Calibri Light</vt:lpstr>
      <vt:lpstr>Wingdings</vt:lpstr>
      <vt:lpstr>Arial</vt:lpstr>
      <vt:lpstr>AGCanYouNotBold</vt:lpstr>
      <vt:lpstr>HelloHoneycrisp</vt:lpstr>
      <vt:lpstr>AbcTeacher</vt:lpstr>
      <vt:lpstr>AbcPrint</vt:lpstr>
      <vt:lpstr>Calibri</vt:lpstr>
      <vt:lpstr>AGCanYouNot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151</cp:revision>
  <cp:lastPrinted>2019-03-18T15:43:25Z</cp:lastPrinted>
  <dcterms:created xsi:type="dcterms:W3CDTF">2014-11-15T02:21:14Z</dcterms:created>
  <dcterms:modified xsi:type="dcterms:W3CDTF">2019-03-18T17:42:45Z</dcterms:modified>
</cp:coreProperties>
</file>