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HelloHoneycrisp" panose="02000603000000000000" pitchFamily="2" charset="0"/>
      <p:regular r:id="rId4"/>
    </p:embeddedFont>
    <p:embeddedFont>
      <p:font typeface="AGCanYouNotBold" panose="02000803000000000000" pitchFamily="2" charset="0"/>
      <p:bold r:id="rId5"/>
    </p:embeddedFont>
    <p:embeddedFont>
      <p:font typeface="AGCanYouNot" panose="02000603000000000000" pitchFamily="2" charset="0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Open Sans Light" panose="020B060402020202020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bcTeacher" panose="00000400000000000000" pitchFamily="2" charset="0"/>
      <p:regular r:id="rId15"/>
    </p:embeddedFont>
    <p:embeddedFont>
      <p:font typeface="Pompiere " panose="020B0604020202020204" charset="0"/>
      <p:regular r:id="rId16"/>
    </p:embeddedFont>
    <p:embeddedFont>
      <p:font typeface="AbcPrint" panose="0000040000000000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178" d="100"/>
          <a:sy n="178" d="100"/>
        </p:scale>
        <p:origin x="-2340" y="-767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goo.gl/EUqvE6" TargetMode="External"/><Relationship Id="rId4" Type="http://schemas.openxmlformats.org/officeDocument/2006/relationships/hyperlink" Target="https://goo.gl/ZzGdQ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March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25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2019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father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over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under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water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verb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paper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cracker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cover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germ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master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fern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ever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remember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feather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14" y="5496744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3199" y="5949668"/>
            <a:ext cx="1564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 the main idea or central message of a passage and supporting details.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990627" y="6443356"/>
            <a:ext cx="1992195" cy="30239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webbed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waterproof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steer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whistle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otherwise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junior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slippery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finally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Dictionary Entry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will identify 2-D and 3-D shapes by their attributes: sides, angles, faces, edges and corners.</a:t>
            </a:r>
            <a:endParaRPr lang="en-US" sz="12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61" y="4094509"/>
            <a:ext cx="581441" cy="489095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341886" y="5280933"/>
            <a:ext cx="2043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Spelling, Comprehension, Vocabulary, and Grammar tests will be FRIDAY.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68" y="2256388"/>
            <a:ext cx="183483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3/28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Box Tops Due for March: Colored Hair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4/1-4/5 Spring Break: No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4/10 Fire Safety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4/19 Half-Day of School: Dismissal at 10:45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7558" y="1543415"/>
            <a:ext cx="42782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GCanYouNotBold" panose="02000803000000000000" pitchFamily="2" charset="0"/>
                <a:ea typeface="AGCanYouNotBold" panose="02000803000000000000" pitchFamily="2" charset="0"/>
              </a:rPr>
              <a:t>Please help our school by completing the</a:t>
            </a:r>
          </a:p>
          <a:p>
            <a:r>
              <a:rPr lang="en-US" sz="1100" b="1" dirty="0" smtClean="0">
                <a:latin typeface="AGCanYouNotBold" panose="02000803000000000000" pitchFamily="2" charset="0"/>
                <a:ea typeface="AGCanYouNotBold" panose="02000803000000000000" pitchFamily="2" charset="0"/>
              </a:rPr>
              <a:t>Parent </a:t>
            </a:r>
            <a:r>
              <a:rPr lang="en-US" sz="1100" b="1" dirty="0">
                <a:latin typeface="AGCanYouNotBold" panose="02000803000000000000" pitchFamily="2" charset="0"/>
                <a:ea typeface="AGCanYouNotBold" panose="02000803000000000000" pitchFamily="2" charset="0"/>
              </a:rPr>
              <a:t>&amp; Family </a:t>
            </a:r>
            <a:r>
              <a:rPr lang="en-US" sz="1100" b="1" dirty="0" smtClean="0">
                <a:latin typeface="AGCanYouNotBold" panose="02000803000000000000" pitchFamily="2" charset="0"/>
                <a:ea typeface="AGCanYouNotBold" panose="02000803000000000000" pitchFamily="2" charset="0"/>
              </a:rPr>
              <a:t>Survey.</a:t>
            </a:r>
            <a:endParaRPr lang="en-US" sz="1100" b="1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</a:rPr>
              <a:t>English- (</a:t>
            </a:r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  <a:hlinkClick r:id="rId4"/>
              </a:rPr>
              <a:t>https://goo.gl/ZzGdQs</a:t>
            </a:r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</a:rPr>
              <a:t>)       Spanish- (</a:t>
            </a:r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  <a:hlinkClick r:id="rId5"/>
              </a:rPr>
              <a:t>goo.gl/EUqvE6</a:t>
            </a:r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</a:rPr>
              <a:t>)</a:t>
            </a:r>
            <a:endParaRPr lang="en-US" sz="1100" b="1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1946" y="2347947"/>
            <a:ext cx="1558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We had a WILD time at the zoo.  Thank you to the chaperones for helping coral our class.</a:t>
            </a:r>
            <a:endParaRPr lang="en-US" sz="1600" dirty="0">
              <a:latin typeface="AGCanYouNot" panose="02000603000000000000" pitchFamily="2" charset="0"/>
              <a:ea typeface="AGCanYouNot" panose="02000603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97" y="2154956"/>
            <a:ext cx="2702257" cy="2026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" y="7029555"/>
            <a:ext cx="1614207" cy="12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8723</TotalTime>
  <Words>200</Words>
  <Application>Microsoft Office PowerPoint</Application>
  <PresentationFormat>Letter Paper (8.5x11 in)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HelloHoneycrisp</vt:lpstr>
      <vt:lpstr>AGCanYouNotBold</vt:lpstr>
      <vt:lpstr>AGCanYouNot</vt:lpstr>
      <vt:lpstr>Wingdings</vt:lpstr>
      <vt:lpstr>Calibri Light</vt:lpstr>
      <vt:lpstr>Open Sans Light</vt:lpstr>
      <vt:lpstr>Calibri</vt:lpstr>
      <vt:lpstr>AbcTeacher</vt:lpstr>
      <vt:lpstr>Arial</vt:lpstr>
      <vt:lpstr>Pompiere </vt:lpstr>
      <vt:lpstr>AbcPrint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152</cp:revision>
  <cp:lastPrinted>2019-03-25T15:00:55Z</cp:lastPrinted>
  <dcterms:created xsi:type="dcterms:W3CDTF">2014-11-15T02:21:14Z</dcterms:created>
  <dcterms:modified xsi:type="dcterms:W3CDTF">2019-03-25T15:01:03Z</dcterms:modified>
</cp:coreProperties>
</file>