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GCanYouNot" panose="02000603000000000000" pitchFamily="2" charset="0"/>
      <p:regular r:id="rId8"/>
    </p:embeddedFont>
    <p:embeddedFont>
      <p:font typeface="AbcPrint" panose="00000400000000000000" pitchFamily="2" charset="0"/>
      <p:regular r:id="rId9"/>
    </p:embeddedFont>
    <p:embeddedFont>
      <p:font typeface="AGTacoTuesday" panose="02000603000000000000" pitchFamily="2" charset="0"/>
      <p:regular r:id="rId10"/>
    </p:embeddedFont>
    <p:embeddedFont>
      <p:font typeface="HelloHoneycrisp" panose="02000603000000000000" pitchFamily="2" charset="0"/>
      <p:regular r:id="rId11"/>
    </p:embeddedFont>
    <p:embeddedFont>
      <p:font typeface="AbcTeacher" panose="00000400000000000000" pitchFamily="2" charset="0"/>
      <p:regular r:id="rId12"/>
    </p:embeddedFont>
    <p:embeddedFont>
      <p:font typeface="Open Sans Light" panose="020B0604020202020204" charset="0"/>
      <p:regular r:id="rId13"/>
      <p: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ompiere 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100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miller@keepsevierbeautiful.or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April 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38859" y="850603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sadly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hopeful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slowly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wishful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kindly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safely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painful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mouthful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weakly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jumped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saying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quickly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wonderful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21" y="609444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106" y="6547367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draw conclusion, sequence events, and summarize events in the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90627" y="6443356"/>
            <a:ext cx="1992195" cy="30239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strands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spinning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weave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sharpening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duplicated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delicious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Compound Words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 reviewing fractions and learning time to the quarter hour and 5 minutes.</a:t>
            </a:r>
            <a:endParaRPr lang="en-US" sz="12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1" y="4094509"/>
            <a:ext cx="581441" cy="489095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be </a:t>
            </a:r>
            <a:r>
              <a:rPr lang="en-US" sz="1000" dirty="0" smtClean="0">
                <a:latin typeface="AbcPrint" panose="00000400000000000000" pitchFamily="2" charset="0"/>
              </a:rPr>
              <a:t>NEXT WEDNESDAY.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-12327" y="2183006"/>
            <a:ext cx="167300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4/9 Spring Picture Orders Due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4/10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Fire Safety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4/18 Egg Hunt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4/19 Half-Day of School: Dismissal at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10:45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4/24 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4/25 Conferences 4-6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4/26 Spring Fling 5-8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4/29-5/3 TCAP Test Week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May Safety City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5/22 Field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5/23 Optimist Park Field Trip</a:t>
            </a: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5/27 Memorial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5/28 Awards Day 8:30-10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5/30 Admin.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5/31 Grade Card Pick-Up 7-10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041" y="1475861"/>
            <a:ext cx="2707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Hope you had a great Spring Break!  I am excited for </a:t>
            </a:r>
            <a:r>
              <a:rPr lang="en-US" sz="1600" dirty="0">
                <a:latin typeface="AGCanYouNot" panose="02000603000000000000" pitchFamily="2" charset="0"/>
                <a:ea typeface="AGCanYouNot" panose="02000603000000000000" pitchFamily="2" charset="0"/>
              </a:rPr>
              <a:t>y</a:t>
            </a:r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ou to be back to continue learning.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43" y="1500061"/>
            <a:ext cx="1154162" cy="975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4" y="3958725"/>
            <a:ext cx="1165315" cy="1082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4" y="7293881"/>
            <a:ext cx="833495" cy="12055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10754" y="3871723"/>
            <a:ext cx="2385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We will be having an egg hunt on Thursday, April 18</a:t>
            </a:r>
            <a:r>
              <a:rPr lang="en-US" sz="1600" baseline="300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th</a:t>
            </a:r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.  Please send in a class set of 15 prefilled eggs.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93" y="2699806"/>
            <a:ext cx="1079896" cy="10159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69710" y="2551015"/>
            <a:ext cx="3232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AGTacoTuesday" panose="02000603000000000000" pitchFamily="2" charset="0"/>
              </a:rPr>
              <a:t>Today we learned about reducing, reusing, and recycling.  Students were very interested, and may learn more at keepsevierbeautiful.org.  Also, you may email Karen Miller at </a:t>
            </a:r>
            <a:r>
              <a:rPr lang="en-US" sz="1200" dirty="0" smtClean="0">
                <a:latin typeface="AbcTeacher" panose="00000400000000000000" pitchFamily="2" charset="0"/>
                <a:ea typeface="AGTacoTuesday" panose="02000603000000000000" pitchFamily="2" charset="0"/>
                <a:hlinkClick r:id="rId8"/>
              </a:rPr>
              <a:t>kmiller@keepsevierbeautiful.org</a:t>
            </a:r>
            <a:r>
              <a:rPr lang="en-US" sz="1200" dirty="0" smtClean="0">
                <a:latin typeface="AbcTeacher" panose="00000400000000000000" pitchFamily="2" charset="0"/>
                <a:ea typeface="AGTacoTuesday" panose="02000603000000000000" pitchFamily="2" charset="0"/>
              </a:rPr>
              <a:t> to set up a clean-up day where they provide gloves, vests, and grabbers.</a:t>
            </a:r>
            <a:endParaRPr lang="en-US" sz="1200" dirty="0">
              <a:latin typeface="AbcTeacher" panose="00000400000000000000" pitchFamily="2" charset="0"/>
              <a:ea typeface="AGTacoTuesda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8834</TotalTime>
  <Words>290</Words>
  <Application>Microsoft Office PowerPoint</Application>
  <PresentationFormat>Letter Paper (8.5x11 in)</PresentationFormat>
  <Paragraphs>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Calibri</vt:lpstr>
      <vt:lpstr>AGCanYouNot</vt:lpstr>
      <vt:lpstr>Arial</vt:lpstr>
      <vt:lpstr>AbcPrint</vt:lpstr>
      <vt:lpstr>AGTacoTuesday</vt:lpstr>
      <vt:lpstr>HelloHoneycrisp</vt:lpstr>
      <vt:lpstr>AbcTeacher</vt:lpstr>
      <vt:lpstr>Wingdings</vt:lpstr>
      <vt:lpstr>Open Sans Light</vt:lpstr>
      <vt:lpstr>Calibri Light</vt:lpstr>
      <vt:lpstr>Pompiere 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156</cp:revision>
  <cp:lastPrinted>2019-03-25T15:00:55Z</cp:lastPrinted>
  <dcterms:created xsi:type="dcterms:W3CDTF">2014-11-15T02:21:14Z</dcterms:created>
  <dcterms:modified xsi:type="dcterms:W3CDTF">2019-04-08T14:37:17Z</dcterms:modified>
</cp:coreProperties>
</file>