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Teacher" panose="00000400000000000000" pitchFamily="2" charset="0"/>
      <p:regular r:id="rId4"/>
    </p:embeddedFont>
    <p:embeddedFont>
      <p:font typeface="HelloHoneycrisp" panose="02000603000000000000" pitchFamily="2" charset="0"/>
      <p:regular r:id="rId5"/>
    </p:embeddedFont>
    <p:embeddedFont>
      <p:font typeface="AGCanYouNot" panose="02000603000000000000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mpiere " panose="020B0604020202020204" charset="0"/>
      <p:regular r:id="rId13"/>
    </p:embeddedFont>
    <p:embeddedFont>
      <p:font typeface="AGTacoTuesday" panose="02000603000000000000" pitchFamily="2" charset="0"/>
      <p:regular r:id="rId14"/>
    </p:embeddedFont>
    <p:embeddedFont>
      <p:font typeface="AbcPrint" panose="00000400000000000000" pitchFamily="2" charset="0"/>
      <p:regular r:id="rId15"/>
    </p:embeddedFont>
    <p:embeddedFont>
      <p:font typeface="Open Sans Light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54" d="100"/>
          <a:sy n="154" d="100"/>
        </p:scale>
        <p:origin x="-504" y="-3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April 15, 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38859" y="850603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helpful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sadly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hopeful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slowly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wishful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kindly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safely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painful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mouthful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weakly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jumped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saying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quickly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wonderful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21" y="609444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106" y="6547367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draw conclusion, sequence events, and summarize events in the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90627" y="6443356"/>
            <a:ext cx="1992195" cy="30239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yarn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strands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spinning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dye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weave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sharpening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duplicated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delicious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Compound Words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learning time to the quarter hour and 5 minutes.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1" y="4094509"/>
            <a:ext cx="581441" cy="489095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WEDNESDAY.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-12328" y="2183006"/>
            <a:ext cx="171985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4/16 Breakfast with the Easter Bunny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4/18 Egg Hunt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4/19 Half-Day of School: Dismissal at 10:45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4/24 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4/25 Conferences 4-6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4/26 Spring Fling 5-8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4/29-5/3 TCAP Test Week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5/15 Field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5/21 Safety City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5/24 Optimist Park Field Trip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5/27 Memorial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5/28 Awards Day 8:30-10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5/30 Admin.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5/31 Grade Card Pick-Up 7-10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041" y="1475861"/>
            <a:ext cx="2707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Hope you had a great Spring Break!  I am excited for </a:t>
            </a:r>
            <a:r>
              <a:rPr lang="en-US" sz="1600" dirty="0">
                <a:latin typeface="AGCanYouNot" panose="02000603000000000000" pitchFamily="2" charset="0"/>
                <a:ea typeface="AGCanYouNot" panose="02000603000000000000" pitchFamily="2" charset="0"/>
              </a:rPr>
              <a:t>y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ou to be back to continue learning.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43" y="1500061"/>
            <a:ext cx="1154162" cy="975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4" y="3958725"/>
            <a:ext cx="1165315" cy="1082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4" y="7293881"/>
            <a:ext cx="833495" cy="12055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10754" y="3871723"/>
            <a:ext cx="2385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We will be having an egg hunt on Thursday, April 18</a:t>
            </a:r>
            <a:r>
              <a:rPr lang="en-US" sz="1600" baseline="300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th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.  Please send in a class set of 15 prefilled eggs.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2476" y="2669838"/>
            <a:ext cx="3232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bcTeacher" panose="00000400000000000000" pitchFamily="2" charset="0"/>
                <a:ea typeface="AGTacoTuesday" panose="02000603000000000000" pitchFamily="2" charset="0"/>
              </a:rPr>
              <a:t>Please notice the changes to some of the dates of field day and field trips.  We had to change the dates due to mandatory teacher trainings.  Thanks for your understanding.</a:t>
            </a:r>
            <a:endParaRPr lang="en-US" sz="1400" dirty="0">
              <a:latin typeface="AbcTeacher" panose="00000400000000000000" pitchFamily="2" charset="0"/>
              <a:ea typeface="AGTacoTuesda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810">
            <a:off x="1829685" y="2831724"/>
            <a:ext cx="1506014" cy="5881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7376" y="4387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9232</TotalTime>
  <Words>268</Words>
  <Application>Microsoft Office PowerPoint</Application>
  <PresentationFormat>Letter Paper (8.5x11 in)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AbcTeacher</vt:lpstr>
      <vt:lpstr>Wingdings</vt:lpstr>
      <vt:lpstr>HelloHoneycrisp</vt:lpstr>
      <vt:lpstr>AGCanYouNot</vt:lpstr>
      <vt:lpstr>Calibri Light</vt:lpstr>
      <vt:lpstr>Calibri</vt:lpstr>
      <vt:lpstr>Pompiere </vt:lpstr>
      <vt:lpstr>AGTacoTuesday</vt:lpstr>
      <vt:lpstr>AbcPrint</vt:lpstr>
      <vt:lpstr>Arial</vt:lpstr>
      <vt:lpstr>Open Sans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160</cp:revision>
  <cp:lastPrinted>2019-04-15T15:19:15Z</cp:lastPrinted>
  <dcterms:created xsi:type="dcterms:W3CDTF">2014-11-15T02:21:14Z</dcterms:created>
  <dcterms:modified xsi:type="dcterms:W3CDTF">2019-04-17T12:06:53Z</dcterms:modified>
</cp:coreProperties>
</file>