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Teacher" panose="00000400000000000000" pitchFamily="2" charset="0"/>
      <p:regular r:id="rId4"/>
    </p:embeddedFont>
    <p:embeddedFont>
      <p:font typeface="HelloHoneycrisp" panose="02000603000000000000" pitchFamily="2" charset="0"/>
      <p:regular r:id="rId5"/>
    </p:embeddedFont>
    <p:embeddedFont>
      <p:font typeface="AGCanYouNot" panose="02000603000000000000" pitchFamily="2" charset="0"/>
      <p:regular r:id="rId6"/>
    </p:embeddedFont>
    <p:embeddedFont>
      <p:font typeface="AbcKids" panose="00000400000000000000" pitchFamily="2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mpiere " panose="020B0604020202020204" charset="0"/>
      <p:regular r:id="rId14"/>
    </p:embeddedFont>
    <p:embeddedFont>
      <p:font typeface="AGTacoTuesday" panose="02000603000000000000" pitchFamily="2" charset="0"/>
      <p:regular r:id="rId15"/>
    </p:embeddedFont>
    <p:embeddedFont>
      <p:font typeface="AbcPrint" panose="00000400000000000000" pitchFamily="2" charset="0"/>
      <p:regular r:id="rId16"/>
    </p:embeddedFont>
    <p:embeddedFont>
      <p:font typeface="Open Sans Light" panose="020B060402020202020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3002" autoAdjust="0"/>
  </p:normalViewPr>
  <p:slideViewPr>
    <p:cSldViewPr snapToGrid="0" showGuides="1">
      <p:cViewPr>
        <p:scale>
          <a:sx n="78" d="100"/>
          <a:sy n="78" d="100"/>
        </p:scale>
        <p:origin x="1134" y="-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handoutMaster" Target="handoutMasters/handout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April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22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38859" y="850603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10541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21" y="609444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106" y="6547367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bcKids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 for</a:t>
            </a:r>
            <a:r>
              <a:rPr lang="en-US" sz="2400" dirty="0" smtClean="0">
                <a:latin typeface="AbcKids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enjoyment!</a:t>
            </a:r>
            <a:endParaRPr lang="en-US" sz="2400" dirty="0">
              <a:latin typeface="AbcKids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90627" y="6443356"/>
            <a:ext cx="1992195" cy="8233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1269" y="387080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213" y="4278748"/>
            <a:ext cx="200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learning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about measurement.</a:t>
            </a:r>
            <a:endParaRPr lang="en-US" sz="12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62" y="3373206"/>
            <a:ext cx="581441" cy="489095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357877"/>
            <a:ext cx="204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No Spelling or Vocabulary</a:t>
            </a:r>
          </a:p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This week.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-12328" y="2183006"/>
            <a:ext cx="171985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4/24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4/25 Conferences 4-6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4/26 Spring Fling 5-8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4/29-5/3 TCAP Test Week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5/15 Field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5/21 Safety City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5/24 Optimist Park Field Trip</a:t>
            </a: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5/27 Memorial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5/28 Awards Day 8:30-10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5/30 Admin.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5/31 Grade Card Pick-Up 7-10</a:t>
            </a: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494" y="1513309"/>
            <a:ext cx="479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Testing begins next week!  Please make sure your child gets plenty of rest each night and eats breakfast each morning.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16" y="3374668"/>
            <a:ext cx="1154162" cy="9752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84851" y="3587866"/>
            <a:ext cx="238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Save the Date for our Spring Fling on April 26</a:t>
            </a:r>
            <a:r>
              <a:rPr lang="en-US" sz="1600" baseline="300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th</a:t>
            </a:r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.  It is always a fun time!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6688" y="2359901"/>
            <a:ext cx="3232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bcTeacher" panose="00000400000000000000" pitchFamily="2" charset="0"/>
                <a:ea typeface="AGTacoTuesday" panose="02000603000000000000" pitchFamily="2" charset="0"/>
              </a:rPr>
              <a:t>Please notice the changes to some of the dates of field day and field trips.  We had to change the dates due to mandatory teacher trainings.  Thanks for your understanding.</a:t>
            </a:r>
            <a:endParaRPr lang="en-US" sz="1400" dirty="0">
              <a:latin typeface="AbcTeacher" panose="00000400000000000000" pitchFamily="2" charset="0"/>
              <a:ea typeface="AGTacoTuesda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3743">
            <a:off x="1544363" y="2639321"/>
            <a:ext cx="1104380" cy="4312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47376" y="4387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09" y="1761861"/>
            <a:ext cx="1157210" cy="7725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42" y="4440777"/>
            <a:ext cx="1124746" cy="10265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0933" y="4465353"/>
            <a:ext cx="256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Conferences are Thursday 4-6.  I have sent notes home with parents I need to meet with.  If you would also like to meet, please send me a note.  Thanks!</a:t>
            </a:r>
            <a:endParaRPr lang="en-US" sz="12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16377</TotalTime>
  <Words>212</Words>
  <Application>Microsoft Office PowerPoint</Application>
  <PresentationFormat>Letter Paper (8.5x11 in)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AbcTeacher</vt:lpstr>
      <vt:lpstr>Wingdings</vt:lpstr>
      <vt:lpstr>HelloHoneycrisp</vt:lpstr>
      <vt:lpstr>AGCanYouNot</vt:lpstr>
      <vt:lpstr>AbcKids</vt:lpstr>
      <vt:lpstr>Calibri Light</vt:lpstr>
      <vt:lpstr>Calibri</vt:lpstr>
      <vt:lpstr>Pompiere </vt:lpstr>
      <vt:lpstr>AGTacoTuesday</vt:lpstr>
      <vt:lpstr>AbcPrint</vt:lpstr>
      <vt:lpstr>Arial</vt:lpstr>
      <vt:lpstr>Open Sans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164</cp:revision>
  <cp:lastPrinted>2019-04-22T11:04:52Z</cp:lastPrinted>
  <dcterms:created xsi:type="dcterms:W3CDTF">2014-11-15T02:21:14Z</dcterms:created>
  <dcterms:modified xsi:type="dcterms:W3CDTF">2019-04-22T11:11:57Z</dcterms:modified>
</cp:coreProperties>
</file>