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HelloHoneycrisp" panose="02000603000000000000" pitchFamily="2" charset="0"/>
      <p:regular r:id="rId4"/>
    </p:embeddedFont>
    <p:embeddedFont>
      <p:font typeface="AbcTeacher" panose="00000400000000000000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Pompiere " panose="020B0604020202020204" charset="0"/>
      <p:regular r:id="rId10"/>
    </p:embeddedFont>
    <p:embeddedFont>
      <p:font typeface="Open Sans Light" panose="020B0604020202020204" charset="0"/>
      <p:regular r:id="rId11"/>
      <p: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1008" y="-14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September 3, 2018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3600" y="1537646"/>
            <a:ext cx="500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ompiere " panose="02000000000000000000" pitchFamily="2" charset="0"/>
              </a:rPr>
              <a:t>We </a:t>
            </a:r>
            <a:r>
              <a:rPr lang="en-US" sz="3200" dirty="0" smtClean="0">
                <a:latin typeface="Pompiere " panose="02000000000000000000" pitchFamily="2" charset="0"/>
              </a:rPr>
              <a:t>have a growth mindset!</a:t>
            </a:r>
            <a:endParaRPr lang="en-US" sz="3200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7428" y="2029133"/>
            <a:ext cx="2035467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Last week students learned how to have a growth mindset during our NED visit.  Students learned to never give up, encourage others, and do their best.</a:t>
            </a:r>
            <a:endParaRPr lang="en-US" sz="14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pPr>
              <a:lnSpc>
                <a:spcPts val="1600"/>
              </a:lnSpc>
            </a:pPr>
            <a:endParaRPr lang="en-US" sz="14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pPr>
              <a:lnSpc>
                <a:spcPts val="1600"/>
              </a:lnSpc>
            </a:pPr>
            <a:r>
              <a:rPr lang="en-US" sz="14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Please remember to send your child with a snack every day.  We have a late lunch, and their tummies are getting rumbly well before then.</a:t>
            </a:r>
            <a:endParaRPr lang="en-US" sz="14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2662" y="4085713"/>
            <a:ext cx="2805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NED speaker teaching students how to have a growth mindset.</a:t>
            </a:r>
            <a:endParaRPr lang="en-US" sz="900" i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WHAT’S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23852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wet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job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hug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rest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spot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mud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left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help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9. plum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 nut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11. net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12. hot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13. get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 not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15. lunch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16. spend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**Students may receive a differentiated list based on pretest results.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PHONICS SKILL: SHORT VOWELS, CVC SYLLABLE PATTERN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2" y="3014789"/>
            <a:ext cx="165783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9/3 </a:t>
            </a:r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 </a:t>
            </a:r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School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9/4 Spirit Wear Orders Due 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9/7 Early Dismissal at 2:00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9/11 Progress Reports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9/14 Early Dismissal at 2:00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10/2 Report Cards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10/4 Conferences 4-6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10/12 Vacation: No School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10/15 Vacation: No School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10/25 Fall Festival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1091" y="1583471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299" y="6822716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43" y="7239791"/>
            <a:ext cx="1564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be comparing and contrasting, and questioning in </a:t>
            </a:r>
            <a:r>
              <a:rPr lang="en-US" sz="1200" u="sng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My Family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9" y="2003337"/>
            <a:ext cx="1129990" cy="8474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30931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remembered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porch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crown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spend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stuck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visit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cousin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piano</a:t>
            </a: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 Using a Glossary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95272" y="4362176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29654" y="4767106"/>
            <a:ext cx="20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decompose numbers to add and subtract fluently.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8" y="4483541"/>
            <a:ext cx="930997" cy="7831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71" y="6076828"/>
            <a:ext cx="791868" cy="791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88" y="2063169"/>
            <a:ext cx="1825070" cy="20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1243</TotalTime>
  <Words>273</Words>
  <Application>Microsoft Office PowerPoint</Application>
  <PresentationFormat>Letter Paper (8.5x11 in)</PresentationFormat>
  <Paragraphs>69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Wingdings</vt:lpstr>
      <vt:lpstr>Arial</vt:lpstr>
      <vt:lpstr>HelloHoneycrisp</vt:lpstr>
      <vt:lpstr>AbcTeacher</vt:lpstr>
      <vt:lpstr>Calibri</vt:lpstr>
      <vt:lpstr>Pompiere </vt:lpstr>
      <vt:lpstr>Open Sans Light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74</cp:revision>
  <cp:lastPrinted>2018-08-29T19:26:42Z</cp:lastPrinted>
  <dcterms:created xsi:type="dcterms:W3CDTF">2014-11-15T02:21:14Z</dcterms:created>
  <dcterms:modified xsi:type="dcterms:W3CDTF">2018-08-29T20:56:37Z</dcterms:modified>
</cp:coreProperties>
</file>