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bcTeacher" panose="00000400000000000000" pitchFamily="2" charset="0"/>
      <p:regular r:id="rId4"/>
    </p:embeddedFont>
    <p:embeddedFont>
      <p:font typeface="HelloHoneycrisp" panose="02000603000000000000" pitchFamily="2" charset="0"/>
      <p:regular r:id="rId5"/>
    </p:embeddedFont>
    <p:embeddedFont>
      <p:font typeface="Pompiere " panose="020B0604020202020204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151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September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10,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00" y="1537646"/>
            <a:ext cx="500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Mathematicians at Work!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851" y="1985462"/>
            <a:ext cx="2035467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have been working diligently to add and subtract using mental math.</a:t>
            </a:r>
            <a:r>
              <a:rPr lang="en-US" sz="13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 </a:t>
            </a: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 It is so important that they attempt to use these strategies in the classroom and at home.  In addition, students will be continuing work with word problems.  I do require them to use </a:t>
            </a:r>
            <a:r>
              <a:rPr lang="en-US" sz="13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CUBES</a:t>
            </a: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, </a:t>
            </a:r>
            <a:r>
              <a:rPr lang="en-US" sz="13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draw a picture</a:t>
            </a: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, </a:t>
            </a:r>
            <a:r>
              <a:rPr lang="en-US" sz="13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write an equation</a:t>
            </a: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, and </a:t>
            </a:r>
            <a:r>
              <a:rPr lang="en-US" sz="13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write a sentence</a:t>
            </a: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.  This will help them problem solve, and prepare them for 3</a:t>
            </a:r>
            <a:r>
              <a:rPr lang="en-US" sz="1300" baseline="30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rd</a:t>
            </a: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 grade.  Thanks for your help with this! </a:t>
            </a:r>
            <a:endParaRPr lang="en-US" sz="1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cake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plate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size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grape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prize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wipe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race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pile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rake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gave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bike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mistake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while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LONG VOWELS A, I ; SOUNDS FOR C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2" y="3014789"/>
            <a:ext cx="165783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9/11 </a:t>
            </a:r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Progress Reports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9/14 Early Dismissal at 2:00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 Report Cards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10/4 Conferences 4-6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10/12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10/15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10/25 Fall Festival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identifying author’s purpose, comparing and contrasting, and evaluating comprehension in </a:t>
            </a:r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Dogs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2470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mammals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litter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stayed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canned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chews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clipped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coat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Multiple Meaning Words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95272" y="4362176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9654" y="4767106"/>
            <a:ext cx="200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measure using centimeters.  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4931396"/>
            <a:ext cx="1548372" cy="1244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84" y="237076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</TotalTime>
  <Words>277</Words>
  <Application>Microsoft Office PowerPoint</Application>
  <PresentationFormat>Letter Paper (8.5x11 in)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AbcTeacher</vt:lpstr>
      <vt:lpstr>HelloHoneycrisp</vt:lpstr>
      <vt:lpstr>Pompiere </vt:lpstr>
      <vt:lpstr>Calibri Light</vt:lpstr>
      <vt:lpstr>Wingdings</vt:lpstr>
      <vt:lpstr>Arial</vt:lpstr>
      <vt:lpstr>Calibri</vt:lpstr>
      <vt:lpstr>Open Sans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77</cp:revision>
  <cp:lastPrinted>2018-09-05T21:35:06Z</cp:lastPrinted>
  <dcterms:created xsi:type="dcterms:W3CDTF">2014-11-15T02:21:14Z</dcterms:created>
  <dcterms:modified xsi:type="dcterms:W3CDTF">2018-09-05T21:50:51Z</dcterms:modified>
</cp:coreProperties>
</file>