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bcTeacher" panose="00000400000000000000" pitchFamily="2" charset="0"/>
      <p:regular r:id="rId8"/>
    </p:embeddedFont>
    <p:embeddedFont>
      <p:font typeface="Pompiere 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HelloHoneycrisp" panose="02000603000000000000" pitchFamily="2" charset="0"/>
      <p:regular r:id="rId12"/>
    </p:embeddedFont>
    <p:embeddedFont>
      <p:font typeface="Open Sans Light" panose="020B0604020202020204" charset="0"/>
      <p:regular r:id="rId13"/>
      <p:italic r:id="rId14"/>
    </p:embeddedFont>
    <p:embeddedFont>
      <p:font typeface="AbcPrint" panose="000004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97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smtClean="0">
                <a:solidFill>
                  <a:schemeClr val="bg1"/>
                </a:solidFill>
                <a:latin typeface="Pompiere " panose="02000000000000000000" pitchFamily="2" charset="0"/>
              </a:rPr>
              <a:t>September 24,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ROCKIN’ CONTEXT CLUES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851" y="1985462"/>
            <a:ext cx="2035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13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identified rock and roll vocabulary words using context clues in a text.  They also participated in rock and roll themed </a:t>
            </a:r>
            <a:r>
              <a:rPr lang="en-US" sz="13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CVCe</a:t>
            </a:r>
            <a:r>
              <a:rPr lang="en-US" sz="13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words.  They rocked it for Rock Your School day!</a:t>
            </a:r>
            <a:endParaRPr lang="en-US" sz="1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doze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nose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use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rose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pole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close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cute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woke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mule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rode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role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tune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home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joke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wrote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 cube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 LONG VOWELS O,U,E; SOUNDS OF G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6578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 Report Cards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10/4 Conferences 4-6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10/12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10/15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Fall 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identifying cause and effect, identifying figurative language, and summarizing in </a:t>
            </a:r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Diary of a Spider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insects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dangerous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scare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sticky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rotten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screaming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breeze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judge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Context Clues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continue to count numbers up to 1,000, and write numbers in unit form, word form, and expanded form.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" y="4450098"/>
            <a:ext cx="1740843" cy="1306610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720434" y="5259726"/>
            <a:ext cx="2084942" cy="1447487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926306" y="5720686"/>
            <a:ext cx="1585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bcPrint" panose="00000400000000000000" pitchFamily="2" charset="0"/>
              </a:rPr>
              <a:t>These skills will be tested on Friday, September 28</a:t>
            </a:r>
            <a:r>
              <a:rPr lang="en-US" sz="1100" baseline="30000" dirty="0" smtClean="0">
                <a:latin typeface="AbcPrint" panose="00000400000000000000" pitchFamily="2" charset="0"/>
              </a:rPr>
              <a:t>th</a:t>
            </a:r>
            <a:r>
              <a:rPr lang="en-US" sz="1100" dirty="0" smtClean="0">
                <a:latin typeface="AbcPrint" panose="00000400000000000000" pitchFamily="2" charset="0"/>
              </a:rPr>
              <a:t>.</a:t>
            </a:r>
            <a:endParaRPr lang="en-US" sz="1100" dirty="0">
              <a:latin typeface="AbcPrint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67" y="2360280"/>
            <a:ext cx="1171079" cy="1561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15" y="2707687"/>
            <a:ext cx="1171079" cy="1561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44" y="3903190"/>
            <a:ext cx="1171079" cy="1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248</Words>
  <Application>Microsoft Office PowerPoint</Application>
  <PresentationFormat>Letter Paper (8.5x11 in)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AbcTeacher</vt:lpstr>
      <vt:lpstr>Pompiere </vt:lpstr>
      <vt:lpstr>Calibri Light</vt:lpstr>
      <vt:lpstr>Wingdings</vt:lpstr>
      <vt:lpstr>Arial</vt:lpstr>
      <vt:lpstr>HelloHoneycrisp</vt:lpstr>
      <vt:lpstr>Open Sans Light</vt:lpstr>
      <vt:lpstr>AbcPrint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83</cp:revision>
  <cp:lastPrinted>2018-09-24T15:12:12Z</cp:lastPrinted>
  <dcterms:created xsi:type="dcterms:W3CDTF">2014-11-15T02:21:14Z</dcterms:created>
  <dcterms:modified xsi:type="dcterms:W3CDTF">2018-09-24T15:16:56Z</dcterms:modified>
</cp:coreProperties>
</file>