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Pompiere " panose="020B0604020202020204" charset="0"/>
      <p:regular r:id="rId4"/>
    </p:embeddedFont>
    <p:embeddedFont>
      <p:font typeface="AbcPrint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Light" panose="020B0604020202020204" charset="0"/>
      <p:regular r:id="rId10"/>
      <p:italic r:id="rId11"/>
    </p:embeddedFont>
    <p:embeddedFont>
      <p:font typeface="HelloHoneycrisp" panose="02000603000000000000" pitchFamily="2" charset="0"/>
      <p:regular r:id="rId12"/>
    </p:embeddedFont>
    <p:embeddedFont>
      <p:font typeface="AbcTeacher" panose="00000400000000000000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36" d="100"/>
          <a:sy n="136" d="100"/>
        </p:scale>
        <p:origin x="-78" y="-45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October 1,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Book-It Reading Incentive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851" y="1985462"/>
            <a:ext cx="2511394" cy="275973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hope students have been able to complete some of the extra reading assignments for their October reading log.  </a:t>
            </a: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Please encourage your child to read additional books each night.  It makes a HUGE difference.  Thanks for your support at home. </a:t>
            </a: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clap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grade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swim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place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drag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glide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stage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slip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drive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climb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6578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 Report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10/4 Conferences 4-6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10/12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10/15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Fall 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identifying story structure and visualizing story events with Teacher’s Pets.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4009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wonderful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noise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quiet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sprinkled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share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noticed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bursting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suddenly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 WORDS AND ENDINGS –</a:t>
            </a:r>
            <a:r>
              <a:rPr lang="en-US" sz="1000" dirty="0" err="1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-</a:t>
            </a:r>
            <a:r>
              <a:rPr lang="en-US" sz="1000" dirty="0" err="1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</a:t>
            </a:r>
            <a:endParaRPr lang="en-US" sz="100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continue to work with three-digit numbers, regroup to make larger units, and compare three-digit numbers.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" y="4451584"/>
            <a:ext cx="1241572" cy="1457498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720434" y="5259726"/>
            <a:ext cx="2084942" cy="1447487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926306" y="5720686"/>
            <a:ext cx="1585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bcPrint" panose="00000400000000000000" pitchFamily="2" charset="0"/>
              </a:rPr>
              <a:t>These skills will be tested on </a:t>
            </a:r>
            <a:r>
              <a:rPr lang="en-US" sz="1100" dirty="0" smtClean="0">
                <a:latin typeface="AbcPrint" panose="00000400000000000000" pitchFamily="2" charset="0"/>
              </a:rPr>
              <a:t>October 10</a:t>
            </a:r>
            <a:r>
              <a:rPr lang="en-US" sz="1100" baseline="30000" dirty="0" smtClean="0">
                <a:latin typeface="AbcPrint" panose="00000400000000000000" pitchFamily="2" charset="0"/>
              </a:rPr>
              <a:t>th</a:t>
            </a:r>
            <a:r>
              <a:rPr lang="en-US" sz="1100" dirty="0" smtClean="0">
                <a:latin typeface="AbcPrint" panose="00000400000000000000" pitchFamily="2" charset="0"/>
              </a:rPr>
              <a:t> and 11</a:t>
            </a:r>
            <a:r>
              <a:rPr lang="en-US" sz="1100" baseline="30000" dirty="0" smtClean="0">
                <a:latin typeface="AbcPrint" panose="00000400000000000000" pitchFamily="2" charset="0"/>
              </a:rPr>
              <a:t>th</a:t>
            </a:r>
            <a:r>
              <a:rPr lang="en-US" sz="1100" dirty="0" smtClean="0">
                <a:latin typeface="AbcPrint" panose="00000400000000000000" pitchFamily="2" charset="0"/>
              </a:rPr>
              <a:t>.</a:t>
            </a:r>
            <a:endParaRPr lang="en-US" sz="1100" dirty="0">
              <a:latin typeface="AbcPrint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00" y="2060006"/>
            <a:ext cx="2143992" cy="21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1327</TotalTime>
  <Words>247</Words>
  <Application>Microsoft Office PowerPoint</Application>
  <PresentationFormat>Letter Paper (8.5x11 in)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Pompiere </vt:lpstr>
      <vt:lpstr>Arial</vt:lpstr>
      <vt:lpstr>Wingdings</vt:lpstr>
      <vt:lpstr>AbcPrint</vt:lpstr>
      <vt:lpstr>Calibri</vt:lpstr>
      <vt:lpstr>Open Sans Light</vt:lpstr>
      <vt:lpstr>HelloHoneycrisp</vt:lpstr>
      <vt:lpstr>AbcTeacher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85</cp:revision>
  <cp:lastPrinted>2018-09-28T22:17:17Z</cp:lastPrinted>
  <dcterms:created xsi:type="dcterms:W3CDTF">2014-11-15T02:21:14Z</dcterms:created>
  <dcterms:modified xsi:type="dcterms:W3CDTF">2018-09-28T22:22:37Z</dcterms:modified>
</cp:coreProperties>
</file>