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loBlowPops" panose="02000603000000000000" pitchFamily="2" charset="0"/>
      <p:regular r:id="rId8"/>
    </p:embeddedFont>
    <p:embeddedFont>
      <p:font typeface="Pompiere " panose="020B0604020202020204" charset="0"/>
      <p:regular r:id="rId9"/>
    </p:embeddedFont>
    <p:embeddedFont>
      <p:font typeface="HelloHoneycrisp" panose="02000603000000000000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Open Sans Light" panose="020B0604020202020204" charset="0"/>
      <p:regular r:id="rId13"/>
      <p:italic r:id="rId14"/>
    </p:embeddedFont>
    <p:embeddedFont>
      <p:font typeface="AbcTeacher" panose="00000400000000000000" pitchFamily="2" charset="0"/>
      <p:regular r:id="rId15"/>
    </p:embeddedFont>
    <p:embeddedFont>
      <p:font typeface="AbcPrint" panose="0000040000000000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980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October 8, 2018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3600" y="1537646"/>
            <a:ext cx="500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ompiere " panose="02000000000000000000" pitchFamily="2" charset="0"/>
              </a:rPr>
              <a:t>Ribbon-Cutting Ceremony</a:t>
            </a:r>
            <a:endParaRPr lang="en-US" sz="3200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7851" y="1985462"/>
            <a:ext cx="2511394" cy="1938992"/>
          </a:xfrm>
          <a:prstGeom prst="rect">
            <a:avLst/>
          </a:prstGeom>
          <a:noFill/>
        </p:spPr>
        <p:txBody>
          <a:bodyPr wrap="square" spcCol="91440" rtlCol="0">
            <a:spAutoFit/>
          </a:bodyPr>
          <a:lstStyle/>
          <a:p>
            <a:pPr>
              <a:lnSpc>
                <a:spcPts val="1600"/>
              </a:lnSpc>
            </a:pPr>
            <a:endParaRPr lang="en-US" sz="14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 exciting to have so many important leaders of our state and local government at our school!  Students were pumped to celebrate and commit to living an active lifestyle.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WHAT’S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23852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spin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clap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grade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swim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place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last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test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skin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9. drag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 glide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11. just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12. stage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13. slip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 drive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15. climb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16. price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**Students may receive a differentiated list based on pretest results.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PHONICS SKILL:</a:t>
            </a: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2" y="3014789"/>
            <a:ext cx="17132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10/8 Firefighter Presentation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10/9 MUSE Science Presentation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10/12 Vacation: No School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10/15 Vacation: No School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10/25 Fall Festival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1091" y="1583471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6239391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49" y="6656466"/>
            <a:ext cx="1564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be identifying story structure and visualizing story events with Teacher’s Pets.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9" y="2003337"/>
            <a:ext cx="1129990" cy="8474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34009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wonderful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noises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quiet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sprinkled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share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noticed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bursting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suddenly</a:t>
            </a: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 </a:t>
            </a: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BASE WORDS AND ENDINGS –</a:t>
            </a:r>
            <a:r>
              <a:rPr lang="en-US" sz="1000" dirty="0" err="1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ed</a:t>
            </a: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-</a:t>
            </a:r>
            <a:r>
              <a:rPr lang="en-US" sz="1000" dirty="0" err="1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ing</a:t>
            </a:r>
            <a:endParaRPr lang="en-US" sz="100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continue to work with comparing three-digit numbers.  We will review place value concepts.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8" y="4483541"/>
            <a:ext cx="930997" cy="783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" y="4451584"/>
            <a:ext cx="1241572" cy="1457498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720434" y="5259726"/>
            <a:ext cx="2084942" cy="1447487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955846" y="5302803"/>
            <a:ext cx="15855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bcPrint" panose="00000400000000000000" pitchFamily="2" charset="0"/>
              </a:rPr>
              <a:t>Vocabulary and Comprehension tests will be on Wednesday.  Spelling, Phonics, and Grammar test will be on Thursday.</a:t>
            </a:r>
            <a:endParaRPr lang="en-US" sz="1100" dirty="0">
              <a:latin typeface="AbcPrint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13" y="4013905"/>
            <a:ext cx="1442780" cy="12306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1753399" y="4321250"/>
            <a:ext cx="1944009" cy="92333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BlowPops" panose="02000603000000000000" pitchFamily="2" charset="0"/>
                <a:ea typeface="HelloBlowPops" panose="02000603000000000000" pitchFamily="2" charset="0"/>
              </a:rPr>
              <a:t>Hope everyone has a nice Fall Break!  Oct. 12-15</a:t>
            </a:r>
            <a:endParaRPr lang="en-US" dirty="0">
              <a:latin typeface="HelloBlowPops" panose="02000603000000000000" pitchFamily="2" charset="0"/>
              <a:ea typeface="HelloBlowPops" panose="02000603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23" y="2882073"/>
            <a:ext cx="1377483" cy="137748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40493" y="2012911"/>
            <a:ext cx="20565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Please let me know if you know of anyone who could donate tickets </a:t>
            </a:r>
            <a:r>
              <a:rPr lang="en-US" sz="1400" smtClean="0"/>
              <a:t>for local attractions for </a:t>
            </a:r>
            <a:r>
              <a:rPr lang="en-US" sz="1400" dirty="0" smtClean="0"/>
              <a:t>our fall festival basket.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1369</TotalTime>
  <Words>273</Words>
  <Application>Microsoft Office PowerPoint</Application>
  <PresentationFormat>Letter Paper (8.5x11 in)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Calibri</vt:lpstr>
      <vt:lpstr>HelloBlowPops</vt:lpstr>
      <vt:lpstr>Pompiere </vt:lpstr>
      <vt:lpstr>HelloHoneycrisp</vt:lpstr>
      <vt:lpstr>Calibri Light</vt:lpstr>
      <vt:lpstr>Wingdings</vt:lpstr>
      <vt:lpstr>Arial</vt:lpstr>
      <vt:lpstr>Open Sans Light</vt:lpstr>
      <vt:lpstr>AbcTeacher</vt:lpstr>
      <vt:lpstr>AbcPrint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89</cp:revision>
  <cp:lastPrinted>2018-10-05T23:12:21Z</cp:lastPrinted>
  <dcterms:created xsi:type="dcterms:W3CDTF">2014-11-15T02:21:14Z</dcterms:created>
  <dcterms:modified xsi:type="dcterms:W3CDTF">2018-10-05T23:12:29Z</dcterms:modified>
</cp:coreProperties>
</file>